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3661" r:id="rId2"/>
    <p:sldMasterId id="2147483673" r:id="rId3"/>
    <p:sldMasterId id="2147483697" r:id="rId4"/>
    <p:sldMasterId id="2147483758" r:id="rId5"/>
    <p:sldMasterId id="2147483770" r:id="rId6"/>
    <p:sldMasterId id="2147483772" r:id="rId7"/>
    <p:sldMasterId id="2147483785" r:id="rId8"/>
  </p:sldMasterIdLst>
  <p:notesMasterIdLst>
    <p:notesMasterId r:id="rId23"/>
  </p:notesMasterIdLst>
  <p:handoutMasterIdLst>
    <p:handoutMasterId r:id="rId24"/>
  </p:handoutMasterIdLst>
  <p:sldIdLst>
    <p:sldId id="1541" r:id="rId9"/>
    <p:sldId id="3789" r:id="rId10"/>
    <p:sldId id="3790" r:id="rId11"/>
    <p:sldId id="3793" r:id="rId12"/>
    <p:sldId id="1559" r:id="rId13"/>
    <p:sldId id="1560" r:id="rId14"/>
    <p:sldId id="1554" r:id="rId15"/>
    <p:sldId id="1558" r:id="rId16"/>
    <p:sldId id="1555" r:id="rId17"/>
    <p:sldId id="1557" r:id="rId18"/>
    <p:sldId id="1552" r:id="rId19"/>
    <p:sldId id="3941" r:id="rId20"/>
    <p:sldId id="3943" r:id="rId21"/>
    <p:sldId id="3942" r:id="rId22"/>
  </p:sldIdLst>
  <p:sldSz cx="9144000" cy="6858000" type="screen4x3"/>
  <p:notesSz cx="6797675" cy="992822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42AA3BAE-0B5A-4CF3-9EE5-B8ACC2ADE216}">
          <p14:sldIdLst>
            <p14:sldId id="1541"/>
            <p14:sldId id="3789"/>
            <p14:sldId id="3790"/>
            <p14:sldId id="3793"/>
            <p14:sldId id="1559"/>
            <p14:sldId id="1560"/>
            <p14:sldId id="1554"/>
            <p14:sldId id="1558"/>
            <p14:sldId id="1555"/>
            <p14:sldId id="1557"/>
            <p14:sldId id="1552"/>
            <p14:sldId id="3941"/>
            <p14:sldId id="3943"/>
            <p14:sldId id="39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陳柏龍" initials="陳柏龍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111111"/>
    <a:srgbClr val="0000FF"/>
    <a:srgbClr val="CC00CC"/>
    <a:srgbClr val="FF3300"/>
    <a:srgbClr val="00FF00"/>
    <a:srgbClr val="3333FF"/>
    <a:srgbClr val="800000"/>
    <a:srgbClr val="4D4D4D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2" autoAdjust="0"/>
    <p:restoredTop sz="96000" autoAdjust="0"/>
  </p:normalViewPr>
  <p:slideViewPr>
    <p:cSldViewPr>
      <p:cViewPr varScale="1">
        <p:scale>
          <a:sx n="110" d="100"/>
          <a:sy n="110" d="100"/>
        </p:scale>
        <p:origin x="10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-67" y="-158"/>
      </p:cViewPr>
      <p:guideLst>
        <p:guide orient="horz" pos="3128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sse Chou" userId="c0f7b8261c6e93eb" providerId="LiveId" clId="{6862623D-BB3C-4731-B341-A7EEDB7967F6}"/>
    <pc:docChg chg="undo custSel addSld delSld modSld modSection">
      <pc:chgData name="Jesse Chou" userId="c0f7b8261c6e93eb" providerId="LiveId" clId="{6862623D-BB3C-4731-B341-A7EEDB7967F6}" dt="2025-04-06T13:10:15.645" v="1451" actId="20577"/>
      <pc:docMkLst>
        <pc:docMk/>
      </pc:docMkLst>
      <pc:sldChg chg="addSp delSp modSp mod">
        <pc:chgData name="Jesse Chou" userId="c0f7b8261c6e93eb" providerId="LiveId" clId="{6862623D-BB3C-4731-B341-A7EEDB7967F6}" dt="2025-04-06T01:48:00.423" v="418" actId="20577"/>
        <pc:sldMkLst>
          <pc:docMk/>
          <pc:sldMk cId="1979503536" sldId="1552"/>
        </pc:sldMkLst>
        <pc:spChg chg="mod">
          <ac:chgData name="Jesse Chou" userId="c0f7b8261c6e93eb" providerId="LiveId" clId="{6862623D-BB3C-4731-B341-A7EEDB7967F6}" dt="2025-04-06T01:48:00.423" v="418" actId="20577"/>
          <ac:spMkLst>
            <pc:docMk/>
            <pc:sldMk cId="1979503536" sldId="1552"/>
            <ac:spMk id="3" creationId="{00000000-0000-0000-0000-000000000000}"/>
          </ac:spMkLst>
        </pc:spChg>
        <pc:graphicFrameChg chg="add mod">
          <ac:chgData name="Jesse Chou" userId="c0f7b8261c6e93eb" providerId="LiveId" clId="{6862623D-BB3C-4731-B341-A7EEDB7967F6}" dt="2025-04-05T11:36:45.982" v="70" actId="14100"/>
          <ac:graphicFrameMkLst>
            <pc:docMk/>
            <pc:sldMk cId="1979503536" sldId="1552"/>
            <ac:graphicFrameMk id="4" creationId="{00000000-0008-0000-0300-000002000000}"/>
          </ac:graphicFrameMkLst>
        </pc:graphicFrameChg>
        <pc:graphicFrameChg chg="add mod">
          <ac:chgData name="Jesse Chou" userId="c0f7b8261c6e93eb" providerId="LiveId" clId="{6862623D-BB3C-4731-B341-A7EEDB7967F6}" dt="2025-04-05T11:37:10.455" v="78" actId="14100"/>
          <ac:graphicFrameMkLst>
            <pc:docMk/>
            <pc:sldMk cId="1979503536" sldId="1552"/>
            <ac:graphicFrameMk id="5" creationId="{00000000-0008-0000-0300-000003000000}"/>
          </ac:graphicFrameMkLst>
        </pc:graphicFrameChg>
        <pc:graphicFrameChg chg="del">
          <ac:chgData name="Jesse Chou" userId="c0f7b8261c6e93eb" providerId="LiveId" clId="{6862623D-BB3C-4731-B341-A7EEDB7967F6}" dt="2025-04-05T11:36:35.488" v="65" actId="478"/>
          <ac:graphicFrameMkLst>
            <pc:docMk/>
            <pc:sldMk cId="1979503536" sldId="1552"/>
            <ac:graphicFrameMk id="6" creationId="{00000000-0008-0000-0300-000002000000}"/>
          </ac:graphicFrameMkLst>
        </pc:graphicFrameChg>
        <pc:graphicFrameChg chg="del mod">
          <ac:chgData name="Jesse Chou" userId="c0f7b8261c6e93eb" providerId="LiveId" clId="{6862623D-BB3C-4731-B341-A7EEDB7967F6}" dt="2025-04-05T11:36:50.549" v="72" actId="478"/>
          <ac:graphicFrameMkLst>
            <pc:docMk/>
            <pc:sldMk cId="1979503536" sldId="1552"/>
            <ac:graphicFrameMk id="7" creationId="{00000000-0008-0000-0300-000003000000}"/>
          </ac:graphicFrameMkLst>
        </pc:graphicFrameChg>
      </pc:sldChg>
      <pc:sldChg chg="addSp delSp modSp mod">
        <pc:chgData name="Jesse Chou" userId="c0f7b8261c6e93eb" providerId="LiveId" clId="{6862623D-BB3C-4731-B341-A7EEDB7967F6}" dt="2025-04-06T12:39:39.016" v="1327" actId="20577"/>
        <pc:sldMkLst>
          <pc:docMk/>
          <pc:sldMk cId="3389847236" sldId="1554"/>
        </pc:sldMkLst>
        <pc:spChg chg="mod">
          <ac:chgData name="Jesse Chou" userId="c0f7b8261c6e93eb" providerId="LiveId" clId="{6862623D-BB3C-4731-B341-A7EEDB7967F6}" dt="2025-04-06T12:39:39.016" v="1327" actId="20577"/>
          <ac:spMkLst>
            <pc:docMk/>
            <pc:sldMk cId="3389847236" sldId="1554"/>
            <ac:spMk id="3" creationId="{B1C73795-8474-4A37-9C78-4D0B921571F2}"/>
          </ac:spMkLst>
        </pc:spChg>
        <pc:picChg chg="del">
          <ac:chgData name="Jesse Chou" userId="c0f7b8261c6e93eb" providerId="LiveId" clId="{6862623D-BB3C-4731-B341-A7EEDB7967F6}" dt="2025-04-05T11:25:51.886" v="0" actId="478"/>
          <ac:picMkLst>
            <pc:docMk/>
            <pc:sldMk cId="3389847236" sldId="1554"/>
            <ac:picMk id="5" creationId="{221C067B-8084-9AB8-42AA-838C56C59450}"/>
          </ac:picMkLst>
        </pc:picChg>
        <pc:picChg chg="add mod">
          <ac:chgData name="Jesse Chou" userId="c0f7b8261c6e93eb" providerId="LiveId" clId="{6862623D-BB3C-4731-B341-A7EEDB7967F6}" dt="2025-04-05T11:26:02.017" v="5" actId="14100"/>
          <ac:picMkLst>
            <pc:docMk/>
            <pc:sldMk cId="3389847236" sldId="1554"/>
            <ac:picMk id="6" creationId="{39F25395-01EB-72B6-2D19-1CC24009F22F}"/>
          </ac:picMkLst>
        </pc:picChg>
        <pc:picChg chg="del">
          <ac:chgData name="Jesse Chou" userId="c0f7b8261c6e93eb" providerId="LiveId" clId="{6862623D-BB3C-4731-B341-A7EEDB7967F6}" dt="2025-04-05T11:26:05.211" v="6" actId="478"/>
          <ac:picMkLst>
            <pc:docMk/>
            <pc:sldMk cId="3389847236" sldId="1554"/>
            <ac:picMk id="8" creationId="{77D97870-2F50-FBAF-0149-F1D441B1DAC1}"/>
          </ac:picMkLst>
        </pc:picChg>
        <pc:picChg chg="add mod">
          <ac:chgData name="Jesse Chou" userId="c0f7b8261c6e93eb" providerId="LiveId" clId="{6862623D-BB3C-4731-B341-A7EEDB7967F6}" dt="2025-04-05T11:26:55.882" v="10" actId="14100"/>
          <ac:picMkLst>
            <pc:docMk/>
            <pc:sldMk cId="3389847236" sldId="1554"/>
            <ac:picMk id="9" creationId="{5D26C29B-AE79-F706-5D07-C9963A0B13CB}"/>
          </ac:picMkLst>
        </pc:picChg>
        <pc:picChg chg="del">
          <ac:chgData name="Jesse Chou" userId="c0f7b8261c6e93eb" providerId="LiveId" clId="{6862623D-BB3C-4731-B341-A7EEDB7967F6}" dt="2025-04-05T11:26:57.285" v="11" actId="478"/>
          <ac:picMkLst>
            <pc:docMk/>
            <pc:sldMk cId="3389847236" sldId="1554"/>
            <ac:picMk id="11" creationId="{3DC5D4FE-B930-3C82-E4B0-F3031BE13CFB}"/>
          </ac:picMkLst>
        </pc:picChg>
        <pc:picChg chg="add mod">
          <ac:chgData name="Jesse Chou" userId="c0f7b8261c6e93eb" providerId="LiveId" clId="{6862623D-BB3C-4731-B341-A7EEDB7967F6}" dt="2025-04-05T11:27:45.539" v="16" actId="14100"/>
          <ac:picMkLst>
            <pc:docMk/>
            <pc:sldMk cId="3389847236" sldId="1554"/>
            <ac:picMk id="12" creationId="{70C1440B-7AE9-7BEF-C7DF-50DED4011353}"/>
          </ac:picMkLst>
        </pc:picChg>
      </pc:sldChg>
      <pc:sldChg chg="addSp delSp modSp mod">
        <pc:chgData name="Jesse Chou" userId="c0f7b8261c6e93eb" providerId="LiveId" clId="{6862623D-BB3C-4731-B341-A7EEDB7967F6}" dt="2025-04-06T12:41:03.340" v="1332" actId="20577"/>
        <pc:sldMkLst>
          <pc:docMk/>
          <pc:sldMk cId="2920370183" sldId="1555"/>
        </pc:sldMkLst>
        <pc:spChg chg="mod">
          <ac:chgData name="Jesse Chou" userId="c0f7b8261c6e93eb" providerId="LiveId" clId="{6862623D-BB3C-4731-B341-A7EEDB7967F6}" dt="2025-04-06T12:41:03.340" v="1332" actId="20577"/>
          <ac:spMkLst>
            <pc:docMk/>
            <pc:sldMk cId="2920370183" sldId="1555"/>
            <ac:spMk id="3" creationId="{3832579E-73EC-4934-A426-0FC04BC243D5}"/>
          </ac:spMkLst>
        </pc:spChg>
        <pc:picChg chg="del">
          <ac:chgData name="Jesse Chou" userId="c0f7b8261c6e93eb" providerId="LiveId" clId="{6862623D-BB3C-4731-B341-A7EEDB7967F6}" dt="2025-04-05T11:31:13.491" v="37" actId="478"/>
          <ac:picMkLst>
            <pc:docMk/>
            <pc:sldMk cId="2920370183" sldId="1555"/>
            <ac:picMk id="5" creationId="{BC089C7C-8A8B-11FC-151B-A3E30284B398}"/>
          </ac:picMkLst>
        </pc:picChg>
        <pc:picChg chg="del">
          <ac:chgData name="Jesse Chou" userId="c0f7b8261c6e93eb" providerId="LiveId" clId="{6862623D-BB3C-4731-B341-A7EEDB7967F6}" dt="2025-04-05T11:31:28.794" v="43" actId="478"/>
          <ac:picMkLst>
            <pc:docMk/>
            <pc:sldMk cId="2920370183" sldId="1555"/>
            <ac:picMk id="6" creationId="{A7B4B939-2C7F-CD95-B582-B94EEE3542BD}"/>
          </ac:picMkLst>
        </pc:picChg>
        <pc:picChg chg="add mod">
          <ac:chgData name="Jesse Chou" userId="c0f7b8261c6e93eb" providerId="LiveId" clId="{6862623D-BB3C-4731-B341-A7EEDB7967F6}" dt="2025-04-05T11:31:25.283" v="42" actId="14100"/>
          <ac:picMkLst>
            <pc:docMk/>
            <pc:sldMk cId="2920370183" sldId="1555"/>
            <ac:picMk id="7" creationId="{EF1C2D04-AF27-FBBA-1CD2-B1F4BAA17900}"/>
          </ac:picMkLst>
        </pc:picChg>
        <pc:picChg chg="add mod">
          <ac:chgData name="Jesse Chou" userId="c0f7b8261c6e93eb" providerId="LiveId" clId="{6862623D-BB3C-4731-B341-A7EEDB7967F6}" dt="2025-04-05T11:32:35.796" v="47" actId="14100"/>
          <ac:picMkLst>
            <pc:docMk/>
            <pc:sldMk cId="2920370183" sldId="1555"/>
            <ac:picMk id="9" creationId="{5EDEE5C0-B59E-A0C6-04B7-7E9D93215781}"/>
          </ac:picMkLst>
        </pc:picChg>
      </pc:sldChg>
      <pc:sldChg chg="addSp delSp modSp mod">
        <pc:chgData name="Jesse Chou" userId="c0f7b8261c6e93eb" providerId="LiveId" clId="{6862623D-BB3C-4731-B341-A7EEDB7967F6}" dt="2025-04-06T13:09:37.056" v="1438" actId="20577"/>
        <pc:sldMkLst>
          <pc:docMk/>
          <pc:sldMk cId="747587632" sldId="1557"/>
        </pc:sldMkLst>
        <pc:spChg chg="mod">
          <ac:chgData name="Jesse Chou" userId="c0f7b8261c6e93eb" providerId="LiveId" clId="{6862623D-BB3C-4731-B341-A7EEDB7967F6}" dt="2025-04-06T13:09:37.056" v="1438" actId="20577"/>
          <ac:spMkLst>
            <pc:docMk/>
            <pc:sldMk cId="747587632" sldId="1557"/>
            <ac:spMk id="3" creationId="{7C5923E7-5864-40FA-8AFE-A3C2F337ED54}"/>
          </ac:spMkLst>
        </pc:spChg>
        <pc:picChg chg="del">
          <ac:chgData name="Jesse Chou" userId="c0f7b8261c6e93eb" providerId="LiveId" clId="{6862623D-BB3C-4731-B341-A7EEDB7967F6}" dt="2025-04-05T11:33:33.294" v="48" actId="478"/>
          <ac:picMkLst>
            <pc:docMk/>
            <pc:sldMk cId="747587632" sldId="1557"/>
            <ac:picMk id="5" creationId="{D7A27A0D-553B-5FA9-AEF8-F2449B1B66A9}"/>
          </ac:picMkLst>
        </pc:picChg>
        <pc:picChg chg="del">
          <ac:chgData name="Jesse Chou" userId="c0f7b8261c6e93eb" providerId="LiveId" clId="{6862623D-BB3C-4731-B341-A7EEDB7967F6}" dt="2025-04-05T11:33:49.098" v="55" actId="478"/>
          <ac:picMkLst>
            <pc:docMk/>
            <pc:sldMk cId="747587632" sldId="1557"/>
            <ac:picMk id="6" creationId="{B77C30D6-4305-30AE-C5C5-7E09A84ED82F}"/>
          </ac:picMkLst>
        </pc:picChg>
        <pc:picChg chg="add mod">
          <ac:chgData name="Jesse Chou" userId="c0f7b8261c6e93eb" providerId="LiveId" clId="{6862623D-BB3C-4731-B341-A7EEDB7967F6}" dt="2025-04-05T11:33:46.245" v="54" actId="14100"/>
          <ac:picMkLst>
            <pc:docMk/>
            <pc:sldMk cId="747587632" sldId="1557"/>
            <ac:picMk id="7" creationId="{5B581C65-494A-B655-83FE-AA21DA8B37B1}"/>
          </ac:picMkLst>
        </pc:picChg>
        <pc:picChg chg="del">
          <ac:chgData name="Jesse Chou" userId="c0f7b8261c6e93eb" providerId="LiveId" clId="{6862623D-BB3C-4731-B341-A7EEDB7967F6}" dt="2025-04-05T11:34:33.879" v="60" actId="478"/>
          <ac:picMkLst>
            <pc:docMk/>
            <pc:sldMk cId="747587632" sldId="1557"/>
            <ac:picMk id="8" creationId="{558E57E8-9032-0FC4-1750-E462E5B25650}"/>
          </ac:picMkLst>
        </pc:picChg>
        <pc:picChg chg="add mod">
          <ac:chgData name="Jesse Chou" userId="c0f7b8261c6e93eb" providerId="LiveId" clId="{6862623D-BB3C-4731-B341-A7EEDB7967F6}" dt="2025-04-05T11:34:31.611" v="59" actId="14100"/>
          <ac:picMkLst>
            <pc:docMk/>
            <pc:sldMk cId="747587632" sldId="1557"/>
            <ac:picMk id="13" creationId="{FCFFF74B-9CA2-4F5A-C30C-44D456D129D7}"/>
          </ac:picMkLst>
        </pc:picChg>
        <pc:picChg chg="add mod">
          <ac:chgData name="Jesse Chou" userId="c0f7b8261c6e93eb" providerId="LiveId" clId="{6862623D-BB3C-4731-B341-A7EEDB7967F6}" dt="2025-04-05T11:35:27.302" v="64" actId="14100"/>
          <ac:picMkLst>
            <pc:docMk/>
            <pc:sldMk cId="747587632" sldId="1557"/>
            <ac:picMk id="15" creationId="{55AD59D2-F848-6E58-5F40-E565B30A4692}"/>
          </ac:picMkLst>
        </pc:picChg>
      </pc:sldChg>
      <pc:sldChg chg="addSp delSp modSp add del mod">
        <pc:chgData name="Jesse Chou" userId="c0f7b8261c6e93eb" providerId="LiveId" clId="{6862623D-BB3C-4731-B341-A7EEDB7967F6}" dt="2025-04-06T13:10:15.645" v="1451" actId="20577"/>
        <pc:sldMkLst>
          <pc:docMk/>
          <pc:sldMk cId="3545279510" sldId="1558"/>
        </pc:sldMkLst>
        <pc:spChg chg="mod">
          <ac:chgData name="Jesse Chou" userId="c0f7b8261c6e93eb" providerId="LiveId" clId="{6862623D-BB3C-4731-B341-A7EEDB7967F6}" dt="2025-04-06T13:10:15.645" v="1451" actId="20577"/>
          <ac:spMkLst>
            <pc:docMk/>
            <pc:sldMk cId="3545279510" sldId="1558"/>
            <ac:spMk id="3" creationId="{99D7A7E2-9C4F-4897-9105-F08C2691C3D1}"/>
          </ac:spMkLst>
        </pc:spChg>
        <pc:picChg chg="del">
          <ac:chgData name="Jesse Chou" userId="c0f7b8261c6e93eb" providerId="LiveId" clId="{6862623D-BB3C-4731-B341-A7EEDB7967F6}" dt="2025-04-05T11:28:33.663" v="19" actId="478"/>
          <ac:picMkLst>
            <pc:docMk/>
            <pc:sldMk cId="3545279510" sldId="1558"/>
            <ac:picMk id="5" creationId="{2EBE6B91-53C0-83E4-4EC0-5941E66D075E}"/>
          </ac:picMkLst>
        </pc:picChg>
        <pc:picChg chg="add mod">
          <ac:chgData name="Jesse Chou" userId="c0f7b8261c6e93eb" providerId="LiveId" clId="{6862623D-BB3C-4731-B341-A7EEDB7967F6}" dt="2025-04-05T11:28:43.808" v="23" actId="14100"/>
          <ac:picMkLst>
            <pc:docMk/>
            <pc:sldMk cId="3545279510" sldId="1558"/>
            <ac:picMk id="6" creationId="{90ADACBB-FEA1-D948-95DF-D22FECC02390}"/>
          </ac:picMkLst>
        </pc:picChg>
        <pc:picChg chg="del">
          <ac:chgData name="Jesse Chou" userId="c0f7b8261c6e93eb" providerId="LiveId" clId="{6862623D-BB3C-4731-B341-A7EEDB7967F6}" dt="2025-04-05T11:28:47.195" v="24" actId="478"/>
          <ac:picMkLst>
            <pc:docMk/>
            <pc:sldMk cId="3545279510" sldId="1558"/>
            <ac:picMk id="8" creationId="{0540236F-0BEE-814A-7273-2112C370CDD7}"/>
          </ac:picMkLst>
        </pc:picChg>
        <pc:picChg chg="add mod">
          <ac:chgData name="Jesse Chou" userId="c0f7b8261c6e93eb" providerId="LiveId" clId="{6862623D-BB3C-4731-B341-A7EEDB7967F6}" dt="2025-04-05T11:30:26.685" v="35" actId="14100"/>
          <ac:picMkLst>
            <pc:docMk/>
            <pc:sldMk cId="3545279510" sldId="1558"/>
            <ac:picMk id="9" creationId="{050B0289-6041-D7E7-2E2C-FD45888769B5}"/>
          </ac:picMkLst>
        </pc:picChg>
        <pc:picChg chg="del">
          <ac:chgData name="Jesse Chou" userId="c0f7b8261c6e93eb" providerId="LiveId" clId="{6862623D-BB3C-4731-B341-A7EEDB7967F6}" dt="2025-04-05T11:29:28.519" v="29" actId="478"/>
          <ac:picMkLst>
            <pc:docMk/>
            <pc:sldMk cId="3545279510" sldId="1558"/>
            <ac:picMk id="13" creationId="{5A8AA98A-D202-2281-27C2-D451E1A6A585}"/>
          </ac:picMkLst>
        </pc:picChg>
        <pc:picChg chg="add mod">
          <ac:chgData name="Jesse Chou" userId="c0f7b8261c6e93eb" providerId="LiveId" clId="{6862623D-BB3C-4731-B341-A7EEDB7967F6}" dt="2025-04-05T11:30:28.795" v="36" actId="14100"/>
          <ac:picMkLst>
            <pc:docMk/>
            <pc:sldMk cId="3545279510" sldId="1558"/>
            <ac:picMk id="15" creationId="{D2304542-4674-8C0C-E465-342F31373853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00"/>
            </a:pPr>
            <a:r>
              <a:rPr lang="en-US" altLang="zh-TW" sz="1100"/>
              <a:t>US IG</a:t>
            </a:r>
            <a:r>
              <a:rPr lang="en-US" altLang="zh-TW" sz="1100" baseline="0"/>
              <a:t> Cash Bond </a:t>
            </a:r>
            <a:r>
              <a:rPr lang="en-US" altLang="en-US" sz="1100" baseline="0"/>
              <a:t>Credit Spread</a:t>
            </a:r>
            <a:endParaRPr lang="en-US" altLang="en-US" sz="1100"/>
          </a:p>
        </c:rich>
      </c:tx>
      <c:layout>
        <c:manualLayout>
          <c:xMode val="edge"/>
          <c:yMode val="edge"/>
          <c:x val="2.7951706425129026E-2"/>
          <c:y val="4.7832590453029244E-3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7.5433556988922262E-2"/>
          <c:y val="0.12369884525723859"/>
          <c:w val="0.85795481686549946"/>
          <c:h val="0.6855924282892486"/>
        </c:manualLayout>
      </c:layout>
      <c:lineChart>
        <c:grouping val="standard"/>
        <c:varyColors val="0"/>
        <c:ser>
          <c:idx val="0"/>
          <c:order val="0"/>
          <c:tx>
            <c:strRef>
              <c:f>US_Corp!$Q$4</c:f>
              <c:strCache>
                <c:ptCount val="1"/>
                <c:pt idx="0">
                  <c:v>JP Morgan US High Grade Spread</c:v>
                </c:pt>
              </c:strCache>
            </c:strRef>
          </c:tx>
          <c:marker>
            <c:symbol val="none"/>
          </c:marker>
          <c:cat>
            <c:numRef>
              <c:f>US_Corp!$Q$7:$Q$679</c:f>
              <c:numCache>
                <c:formatCode>m/d/yyyy</c:formatCode>
                <c:ptCount val="673"/>
                <c:pt idx="0">
                  <c:v>45751</c:v>
                </c:pt>
                <c:pt idx="1">
                  <c:v>45750</c:v>
                </c:pt>
                <c:pt idx="2">
                  <c:v>45749</c:v>
                </c:pt>
                <c:pt idx="3">
                  <c:v>45748</c:v>
                </c:pt>
                <c:pt idx="4">
                  <c:v>45747</c:v>
                </c:pt>
                <c:pt idx="5">
                  <c:v>45744</c:v>
                </c:pt>
                <c:pt idx="6">
                  <c:v>45743</c:v>
                </c:pt>
                <c:pt idx="7">
                  <c:v>45742</c:v>
                </c:pt>
                <c:pt idx="8">
                  <c:v>45741</c:v>
                </c:pt>
                <c:pt idx="9">
                  <c:v>45740</c:v>
                </c:pt>
                <c:pt idx="10">
                  <c:v>45737</c:v>
                </c:pt>
                <c:pt idx="11">
                  <c:v>45736</c:v>
                </c:pt>
                <c:pt idx="12">
                  <c:v>45735</c:v>
                </c:pt>
                <c:pt idx="13">
                  <c:v>45734</c:v>
                </c:pt>
                <c:pt idx="14">
                  <c:v>45733</c:v>
                </c:pt>
                <c:pt idx="15">
                  <c:v>45730</c:v>
                </c:pt>
                <c:pt idx="16">
                  <c:v>45729</c:v>
                </c:pt>
                <c:pt idx="17">
                  <c:v>45728</c:v>
                </c:pt>
                <c:pt idx="18">
                  <c:v>45727</c:v>
                </c:pt>
                <c:pt idx="19">
                  <c:v>45726</c:v>
                </c:pt>
                <c:pt idx="20">
                  <c:v>45723</c:v>
                </c:pt>
                <c:pt idx="21">
                  <c:v>45722</c:v>
                </c:pt>
                <c:pt idx="22">
                  <c:v>45721</c:v>
                </c:pt>
                <c:pt idx="23">
                  <c:v>45720</c:v>
                </c:pt>
                <c:pt idx="24">
                  <c:v>45719</c:v>
                </c:pt>
                <c:pt idx="25">
                  <c:v>45716</c:v>
                </c:pt>
                <c:pt idx="26">
                  <c:v>45715</c:v>
                </c:pt>
                <c:pt idx="27">
                  <c:v>45714</c:v>
                </c:pt>
                <c:pt idx="28">
                  <c:v>45713</c:v>
                </c:pt>
                <c:pt idx="29">
                  <c:v>45712</c:v>
                </c:pt>
                <c:pt idx="30">
                  <c:v>45709</c:v>
                </c:pt>
                <c:pt idx="31">
                  <c:v>45708</c:v>
                </c:pt>
                <c:pt idx="32">
                  <c:v>45707</c:v>
                </c:pt>
                <c:pt idx="33">
                  <c:v>45706</c:v>
                </c:pt>
                <c:pt idx="34">
                  <c:v>45702</c:v>
                </c:pt>
                <c:pt idx="35">
                  <c:v>45701</c:v>
                </c:pt>
                <c:pt idx="36">
                  <c:v>45700</c:v>
                </c:pt>
                <c:pt idx="37">
                  <c:v>45699</c:v>
                </c:pt>
                <c:pt idx="38">
                  <c:v>45698</c:v>
                </c:pt>
                <c:pt idx="39">
                  <c:v>45695</c:v>
                </c:pt>
                <c:pt idx="40">
                  <c:v>45694</c:v>
                </c:pt>
                <c:pt idx="41">
                  <c:v>45693</c:v>
                </c:pt>
                <c:pt idx="42">
                  <c:v>45692</c:v>
                </c:pt>
                <c:pt idx="43">
                  <c:v>45691</c:v>
                </c:pt>
                <c:pt idx="44">
                  <c:v>45688</c:v>
                </c:pt>
                <c:pt idx="45">
                  <c:v>45687</c:v>
                </c:pt>
                <c:pt idx="46">
                  <c:v>45686</c:v>
                </c:pt>
                <c:pt idx="47">
                  <c:v>45685</c:v>
                </c:pt>
                <c:pt idx="48">
                  <c:v>45684</c:v>
                </c:pt>
                <c:pt idx="49">
                  <c:v>45681</c:v>
                </c:pt>
                <c:pt idx="50">
                  <c:v>45680</c:v>
                </c:pt>
                <c:pt idx="51">
                  <c:v>45679</c:v>
                </c:pt>
                <c:pt idx="52">
                  <c:v>45678</c:v>
                </c:pt>
                <c:pt idx="53">
                  <c:v>45674</c:v>
                </c:pt>
                <c:pt idx="54">
                  <c:v>45673</c:v>
                </c:pt>
                <c:pt idx="55">
                  <c:v>45672</c:v>
                </c:pt>
                <c:pt idx="56">
                  <c:v>45671</c:v>
                </c:pt>
                <c:pt idx="57">
                  <c:v>45670</c:v>
                </c:pt>
                <c:pt idx="58">
                  <c:v>45667</c:v>
                </c:pt>
                <c:pt idx="59">
                  <c:v>45666</c:v>
                </c:pt>
                <c:pt idx="60">
                  <c:v>45665</c:v>
                </c:pt>
                <c:pt idx="61">
                  <c:v>45664</c:v>
                </c:pt>
                <c:pt idx="62">
                  <c:v>45663</c:v>
                </c:pt>
                <c:pt idx="63">
                  <c:v>45660</c:v>
                </c:pt>
                <c:pt idx="64">
                  <c:v>45659</c:v>
                </c:pt>
                <c:pt idx="65">
                  <c:v>45657</c:v>
                </c:pt>
                <c:pt idx="66">
                  <c:v>45656</c:v>
                </c:pt>
                <c:pt idx="67">
                  <c:v>45653</c:v>
                </c:pt>
                <c:pt idx="68">
                  <c:v>45652</c:v>
                </c:pt>
                <c:pt idx="69">
                  <c:v>45650</c:v>
                </c:pt>
                <c:pt idx="70">
                  <c:v>45649</c:v>
                </c:pt>
                <c:pt idx="71">
                  <c:v>45646</c:v>
                </c:pt>
                <c:pt idx="72">
                  <c:v>45645</c:v>
                </c:pt>
                <c:pt idx="73">
                  <c:v>45644</c:v>
                </c:pt>
                <c:pt idx="74">
                  <c:v>45643</c:v>
                </c:pt>
                <c:pt idx="75">
                  <c:v>45642</c:v>
                </c:pt>
                <c:pt idx="76">
                  <c:v>45639</c:v>
                </c:pt>
                <c:pt idx="77">
                  <c:v>45638</c:v>
                </c:pt>
                <c:pt idx="78">
                  <c:v>45637</c:v>
                </c:pt>
                <c:pt idx="79">
                  <c:v>45636</c:v>
                </c:pt>
                <c:pt idx="80">
                  <c:v>45635</c:v>
                </c:pt>
                <c:pt idx="81">
                  <c:v>45632</c:v>
                </c:pt>
                <c:pt idx="82">
                  <c:v>45631</c:v>
                </c:pt>
                <c:pt idx="83">
                  <c:v>45630</c:v>
                </c:pt>
                <c:pt idx="84">
                  <c:v>45629</c:v>
                </c:pt>
                <c:pt idx="85">
                  <c:v>45628</c:v>
                </c:pt>
                <c:pt idx="86">
                  <c:v>45625</c:v>
                </c:pt>
                <c:pt idx="87">
                  <c:v>45623</c:v>
                </c:pt>
                <c:pt idx="88">
                  <c:v>45622</c:v>
                </c:pt>
                <c:pt idx="89">
                  <c:v>45621</c:v>
                </c:pt>
                <c:pt idx="90">
                  <c:v>45618</c:v>
                </c:pt>
                <c:pt idx="91">
                  <c:v>45617</c:v>
                </c:pt>
                <c:pt idx="92">
                  <c:v>45616</c:v>
                </c:pt>
                <c:pt idx="93">
                  <c:v>45615</c:v>
                </c:pt>
                <c:pt idx="94">
                  <c:v>45614</c:v>
                </c:pt>
                <c:pt idx="95">
                  <c:v>45611</c:v>
                </c:pt>
                <c:pt idx="96">
                  <c:v>45610</c:v>
                </c:pt>
                <c:pt idx="97">
                  <c:v>45609</c:v>
                </c:pt>
                <c:pt idx="98">
                  <c:v>45608</c:v>
                </c:pt>
                <c:pt idx="99">
                  <c:v>45604</c:v>
                </c:pt>
                <c:pt idx="100">
                  <c:v>45603</c:v>
                </c:pt>
                <c:pt idx="101">
                  <c:v>45602</c:v>
                </c:pt>
                <c:pt idx="102">
                  <c:v>45601</c:v>
                </c:pt>
                <c:pt idx="103">
                  <c:v>45600</c:v>
                </c:pt>
                <c:pt idx="104">
                  <c:v>45597</c:v>
                </c:pt>
                <c:pt idx="105">
                  <c:v>45596</c:v>
                </c:pt>
                <c:pt idx="106">
                  <c:v>45595</c:v>
                </c:pt>
                <c:pt idx="107">
                  <c:v>45594</c:v>
                </c:pt>
                <c:pt idx="108">
                  <c:v>45593</c:v>
                </c:pt>
                <c:pt idx="109">
                  <c:v>45590</c:v>
                </c:pt>
                <c:pt idx="110">
                  <c:v>45589</c:v>
                </c:pt>
                <c:pt idx="111">
                  <c:v>45588</c:v>
                </c:pt>
                <c:pt idx="112">
                  <c:v>45587</c:v>
                </c:pt>
                <c:pt idx="113">
                  <c:v>45586</c:v>
                </c:pt>
                <c:pt idx="114">
                  <c:v>45583</c:v>
                </c:pt>
                <c:pt idx="115">
                  <c:v>45582</c:v>
                </c:pt>
                <c:pt idx="116">
                  <c:v>45581</c:v>
                </c:pt>
                <c:pt idx="117">
                  <c:v>45580</c:v>
                </c:pt>
                <c:pt idx="118">
                  <c:v>45576</c:v>
                </c:pt>
                <c:pt idx="119">
                  <c:v>45575</c:v>
                </c:pt>
                <c:pt idx="120">
                  <c:v>45574</c:v>
                </c:pt>
                <c:pt idx="121">
                  <c:v>45573</c:v>
                </c:pt>
                <c:pt idx="122">
                  <c:v>45572</c:v>
                </c:pt>
                <c:pt idx="123">
                  <c:v>45569</c:v>
                </c:pt>
                <c:pt idx="124">
                  <c:v>45568</c:v>
                </c:pt>
                <c:pt idx="125">
                  <c:v>45567</c:v>
                </c:pt>
                <c:pt idx="126">
                  <c:v>45566</c:v>
                </c:pt>
                <c:pt idx="127">
                  <c:v>45565</c:v>
                </c:pt>
                <c:pt idx="128">
                  <c:v>45562</c:v>
                </c:pt>
                <c:pt idx="129">
                  <c:v>45561</c:v>
                </c:pt>
                <c:pt idx="130">
                  <c:v>45560</c:v>
                </c:pt>
                <c:pt idx="131">
                  <c:v>45559</c:v>
                </c:pt>
                <c:pt idx="132">
                  <c:v>45558</c:v>
                </c:pt>
                <c:pt idx="133">
                  <c:v>45555</c:v>
                </c:pt>
                <c:pt idx="134">
                  <c:v>45554</c:v>
                </c:pt>
                <c:pt idx="135">
                  <c:v>45553</c:v>
                </c:pt>
                <c:pt idx="136">
                  <c:v>45552</c:v>
                </c:pt>
                <c:pt idx="137">
                  <c:v>45551</c:v>
                </c:pt>
                <c:pt idx="138">
                  <c:v>45548</c:v>
                </c:pt>
                <c:pt idx="139">
                  <c:v>45547</c:v>
                </c:pt>
                <c:pt idx="140">
                  <c:v>45546</c:v>
                </c:pt>
                <c:pt idx="141">
                  <c:v>45545</c:v>
                </c:pt>
                <c:pt idx="142">
                  <c:v>45544</c:v>
                </c:pt>
                <c:pt idx="143">
                  <c:v>45541</c:v>
                </c:pt>
                <c:pt idx="144">
                  <c:v>45540</c:v>
                </c:pt>
                <c:pt idx="145">
                  <c:v>45539</c:v>
                </c:pt>
                <c:pt idx="146">
                  <c:v>45538</c:v>
                </c:pt>
                <c:pt idx="147">
                  <c:v>45534</c:v>
                </c:pt>
                <c:pt idx="148">
                  <c:v>45533</c:v>
                </c:pt>
                <c:pt idx="149">
                  <c:v>45532</c:v>
                </c:pt>
                <c:pt idx="150">
                  <c:v>45531</c:v>
                </c:pt>
                <c:pt idx="151">
                  <c:v>45530</c:v>
                </c:pt>
                <c:pt idx="152">
                  <c:v>45527</c:v>
                </c:pt>
                <c:pt idx="153">
                  <c:v>45526</c:v>
                </c:pt>
                <c:pt idx="154">
                  <c:v>45525</c:v>
                </c:pt>
                <c:pt idx="155">
                  <c:v>45524</c:v>
                </c:pt>
                <c:pt idx="156">
                  <c:v>45523</c:v>
                </c:pt>
                <c:pt idx="157">
                  <c:v>45520</c:v>
                </c:pt>
                <c:pt idx="158">
                  <c:v>45519</c:v>
                </c:pt>
                <c:pt idx="159">
                  <c:v>45518</c:v>
                </c:pt>
                <c:pt idx="160">
                  <c:v>45517</c:v>
                </c:pt>
                <c:pt idx="161">
                  <c:v>45516</c:v>
                </c:pt>
                <c:pt idx="162">
                  <c:v>45513</c:v>
                </c:pt>
                <c:pt idx="163">
                  <c:v>45512</c:v>
                </c:pt>
                <c:pt idx="164">
                  <c:v>45511</c:v>
                </c:pt>
                <c:pt idx="165">
                  <c:v>45510</c:v>
                </c:pt>
                <c:pt idx="166">
                  <c:v>45509</c:v>
                </c:pt>
                <c:pt idx="167">
                  <c:v>45506</c:v>
                </c:pt>
                <c:pt idx="168">
                  <c:v>45505</c:v>
                </c:pt>
                <c:pt idx="169">
                  <c:v>45504</c:v>
                </c:pt>
                <c:pt idx="170">
                  <c:v>45503</c:v>
                </c:pt>
                <c:pt idx="171">
                  <c:v>45502</c:v>
                </c:pt>
                <c:pt idx="172">
                  <c:v>45499</c:v>
                </c:pt>
                <c:pt idx="173">
                  <c:v>45498</c:v>
                </c:pt>
                <c:pt idx="174">
                  <c:v>45497</c:v>
                </c:pt>
                <c:pt idx="175">
                  <c:v>45496</c:v>
                </c:pt>
                <c:pt idx="176">
                  <c:v>45495</c:v>
                </c:pt>
                <c:pt idx="177">
                  <c:v>45492</c:v>
                </c:pt>
                <c:pt idx="178">
                  <c:v>45491</c:v>
                </c:pt>
                <c:pt idx="179">
                  <c:v>45490</c:v>
                </c:pt>
                <c:pt idx="180">
                  <c:v>45489</c:v>
                </c:pt>
                <c:pt idx="181">
                  <c:v>45488</c:v>
                </c:pt>
                <c:pt idx="182">
                  <c:v>45485</c:v>
                </c:pt>
                <c:pt idx="183">
                  <c:v>45484</c:v>
                </c:pt>
                <c:pt idx="184">
                  <c:v>45483</c:v>
                </c:pt>
                <c:pt idx="185">
                  <c:v>45482</c:v>
                </c:pt>
                <c:pt idx="186">
                  <c:v>45481</c:v>
                </c:pt>
                <c:pt idx="187">
                  <c:v>45478</c:v>
                </c:pt>
                <c:pt idx="188">
                  <c:v>45476</c:v>
                </c:pt>
                <c:pt idx="189">
                  <c:v>45475</c:v>
                </c:pt>
                <c:pt idx="190">
                  <c:v>45474</c:v>
                </c:pt>
                <c:pt idx="191">
                  <c:v>45471</c:v>
                </c:pt>
                <c:pt idx="192">
                  <c:v>45470</c:v>
                </c:pt>
                <c:pt idx="193">
                  <c:v>45469</c:v>
                </c:pt>
                <c:pt idx="194">
                  <c:v>45468</c:v>
                </c:pt>
                <c:pt idx="195">
                  <c:v>45467</c:v>
                </c:pt>
                <c:pt idx="196">
                  <c:v>45464</c:v>
                </c:pt>
                <c:pt idx="197">
                  <c:v>45463</c:v>
                </c:pt>
                <c:pt idx="198">
                  <c:v>45461</c:v>
                </c:pt>
                <c:pt idx="199">
                  <c:v>45460</c:v>
                </c:pt>
                <c:pt idx="200">
                  <c:v>45457</c:v>
                </c:pt>
                <c:pt idx="201">
                  <c:v>45456</c:v>
                </c:pt>
                <c:pt idx="202">
                  <c:v>45455</c:v>
                </c:pt>
                <c:pt idx="203">
                  <c:v>45454</c:v>
                </c:pt>
                <c:pt idx="204">
                  <c:v>45453</c:v>
                </c:pt>
                <c:pt idx="205">
                  <c:v>45450</c:v>
                </c:pt>
                <c:pt idx="206">
                  <c:v>45449</c:v>
                </c:pt>
                <c:pt idx="207">
                  <c:v>45448</c:v>
                </c:pt>
                <c:pt idx="208">
                  <c:v>45447</c:v>
                </c:pt>
                <c:pt idx="209">
                  <c:v>45446</c:v>
                </c:pt>
                <c:pt idx="210">
                  <c:v>45443</c:v>
                </c:pt>
                <c:pt idx="211">
                  <c:v>45442</c:v>
                </c:pt>
                <c:pt idx="212">
                  <c:v>45441</c:v>
                </c:pt>
                <c:pt idx="213">
                  <c:v>45440</c:v>
                </c:pt>
                <c:pt idx="214">
                  <c:v>45436</c:v>
                </c:pt>
                <c:pt idx="215">
                  <c:v>45435</c:v>
                </c:pt>
                <c:pt idx="216">
                  <c:v>45434</c:v>
                </c:pt>
                <c:pt idx="217">
                  <c:v>45433</c:v>
                </c:pt>
                <c:pt idx="218">
                  <c:v>45432</c:v>
                </c:pt>
                <c:pt idx="219">
                  <c:v>45429</c:v>
                </c:pt>
                <c:pt idx="220">
                  <c:v>45428</c:v>
                </c:pt>
                <c:pt idx="221">
                  <c:v>45427</c:v>
                </c:pt>
                <c:pt idx="222">
                  <c:v>45426</c:v>
                </c:pt>
                <c:pt idx="223">
                  <c:v>45425</c:v>
                </c:pt>
                <c:pt idx="224">
                  <c:v>45422</c:v>
                </c:pt>
                <c:pt idx="225">
                  <c:v>45421</c:v>
                </c:pt>
                <c:pt idx="226">
                  <c:v>45420</c:v>
                </c:pt>
                <c:pt idx="227">
                  <c:v>45419</c:v>
                </c:pt>
                <c:pt idx="228">
                  <c:v>45418</c:v>
                </c:pt>
                <c:pt idx="229">
                  <c:v>45415</c:v>
                </c:pt>
                <c:pt idx="230">
                  <c:v>45414</c:v>
                </c:pt>
                <c:pt idx="231">
                  <c:v>45413</c:v>
                </c:pt>
                <c:pt idx="232">
                  <c:v>45412</c:v>
                </c:pt>
                <c:pt idx="233">
                  <c:v>45411</c:v>
                </c:pt>
                <c:pt idx="234">
                  <c:v>45408</c:v>
                </c:pt>
                <c:pt idx="235">
                  <c:v>45407</c:v>
                </c:pt>
                <c:pt idx="236">
                  <c:v>45406</c:v>
                </c:pt>
                <c:pt idx="237">
                  <c:v>45405</c:v>
                </c:pt>
                <c:pt idx="238">
                  <c:v>45404</c:v>
                </c:pt>
                <c:pt idx="239">
                  <c:v>45401</c:v>
                </c:pt>
                <c:pt idx="240">
                  <c:v>45400</c:v>
                </c:pt>
                <c:pt idx="241">
                  <c:v>45399</c:v>
                </c:pt>
                <c:pt idx="242">
                  <c:v>45398</c:v>
                </c:pt>
                <c:pt idx="243">
                  <c:v>45397</c:v>
                </c:pt>
                <c:pt idx="244">
                  <c:v>45394</c:v>
                </c:pt>
                <c:pt idx="245">
                  <c:v>45393</c:v>
                </c:pt>
                <c:pt idx="246">
                  <c:v>45392</c:v>
                </c:pt>
                <c:pt idx="247">
                  <c:v>45391</c:v>
                </c:pt>
                <c:pt idx="248">
                  <c:v>45390</c:v>
                </c:pt>
                <c:pt idx="249">
                  <c:v>45387</c:v>
                </c:pt>
                <c:pt idx="250">
                  <c:v>45386</c:v>
                </c:pt>
                <c:pt idx="251">
                  <c:v>45385</c:v>
                </c:pt>
                <c:pt idx="252">
                  <c:v>45384</c:v>
                </c:pt>
                <c:pt idx="253">
                  <c:v>45383</c:v>
                </c:pt>
                <c:pt idx="254">
                  <c:v>45379</c:v>
                </c:pt>
                <c:pt idx="255">
                  <c:v>45378</c:v>
                </c:pt>
                <c:pt idx="256">
                  <c:v>45377</c:v>
                </c:pt>
                <c:pt idx="257">
                  <c:v>45376</c:v>
                </c:pt>
                <c:pt idx="258">
                  <c:v>45373</c:v>
                </c:pt>
                <c:pt idx="259">
                  <c:v>45372</c:v>
                </c:pt>
                <c:pt idx="260">
                  <c:v>45371</c:v>
                </c:pt>
                <c:pt idx="261">
                  <c:v>45370</c:v>
                </c:pt>
                <c:pt idx="262">
                  <c:v>45369</c:v>
                </c:pt>
                <c:pt idx="263">
                  <c:v>45366</c:v>
                </c:pt>
                <c:pt idx="264">
                  <c:v>45365</c:v>
                </c:pt>
                <c:pt idx="265">
                  <c:v>45364</c:v>
                </c:pt>
                <c:pt idx="266">
                  <c:v>45363</c:v>
                </c:pt>
                <c:pt idx="267">
                  <c:v>45362</c:v>
                </c:pt>
                <c:pt idx="268">
                  <c:v>45359</c:v>
                </c:pt>
                <c:pt idx="269">
                  <c:v>45358</c:v>
                </c:pt>
                <c:pt idx="270">
                  <c:v>45357</c:v>
                </c:pt>
                <c:pt idx="271">
                  <c:v>45356</c:v>
                </c:pt>
                <c:pt idx="272">
                  <c:v>45355</c:v>
                </c:pt>
                <c:pt idx="273">
                  <c:v>45352</c:v>
                </c:pt>
                <c:pt idx="274">
                  <c:v>45351</c:v>
                </c:pt>
                <c:pt idx="275">
                  <c:v>45350</c:v>
                </c:pt>
                <c:pt idx="276">
                  <c:v>45349</c:v>
                </c:pt>
                <c:pt idx="277">
                  <c:v>45348</c:v>
                </c:pt>
                <c:pt idx="278">
                  <c:v>45345</c:v>
                </c:pt>
                <c:pt idx="279">
                  <c:v>45344</c:v>
                </c:pt>
                <c:pt idx="280">
                  <c:v>45343</c:v>
                </c:pt>
                <c:pt idx="281">
                  <c:v>45342</c:v>
                </c:pt>
                <c:pt idx="282">
                  <c:v>45338</c:v>
                </c:pt>
                <c:pt idx="283">
                  <c:v>45337</c:v>
                </c:pt>
                <c:pt idx="284">
                  <c:v>45336</c:v>
                </c:pt>
                <c:pt idx="285">
                  <c:v>45335</c:v>
                </c:pt>
                <c:pt idx="286">
                  <c:v>45334</c:v>
                </c:pt>
                <c:pt idx="287">
                  <c:v>45331</c:v>
                </c:pt>
                <c:pt idx="288">
                  <c:v>45330</c:v>
                </c:pt>
                <c:pt idx="289">
                  <c:v>45329</c:v>
                </c:pt>
                <c:pt idx="290">
                  <c:v>45328</c:v>
                </c:pt>
                <c:pt idx="291">
                  <c:v>45327</c:v>
                </c:pt>
                <c:pt idx="292">
                  <c:v>45324</c:v>
                </c:pt>
                <c:pt idx="293">
                  <c:v>45323</c:v>
                </c:pt>
                <c:pt idx="294">
                  <c:v>45322</c:v>
                </c:pt>
                <c:pt idx="295">
                  <c:v>45321</c:v>
                </c:pt>
                <c:pt idx="296">
                  <c:v>45320</c:v>
                </c:pt>
                <c:pt idx="297">
                  <c:v>45317</c:v>
                </c:pt>
                <c:pt idx="298">
                  <c:v>45316</c:v>
                </c:pt>
                <c:pt idx="299">
                  <c:v>45315</c:v>
                </c:pt>
                <c:pt idx="300">
                  <c:v>45314</c:v>
                </c:pt>
                <c:pt idx="301">
                  <c:v>45313</c:v>
                </c:pt>
                <c:pt idx="302">
                  <c:v>45310</c:v>
                </c:pt>
                <c:pt idx="303">
                  <c:v>45309</c:v>
                </c:pt>
                <c:pt idx="304">
                  <c:v>45308</c:v>
                </c:pt>
                <c:pt idx="305">
                  <c:v>45307</c:v>
                </c:pt>
                <c:pt idx="306">
                  <c:v>45303</c:v>
                </c:pt>
                <c:pt idx="307">
                  <c:v>45302</c:v>
                </c:pt>
                <c:pt idx="308">
                  <c:v>45301</c:v>
                </c:pt>
                <c:pt idx="309">
                  <c:v>45300</c:v>
                </c:pt>
                <c:pt idx="310">
                  <c:v>45299</c:v>
                </c:pt>
                <c:pt idx="311">
                  <c:v>45296</c:v>
                </c:pt>
                <c:pt idx="312">
                  <c:v>45295</c:v>
                </c:pt>
                <c:pt idx="313">
                  <c:v>45294</c:v>
                </c:pt>
                <c:pt idx="314">
                  <c:v>45293</c:v>
                </c:pt>
                <c:pt idx="315">
                  <c:v>45289</c:v>
                </c:pt>
                <c:pt idx="316">
                  <c:v>45288</c:v>
                </c:pt>
                <c:pt idx="317">
                  <c:v>45287</c:v>
                </c:pt>
                <c:pt idx="318">
                  <c:v>45286</c:v>
                </c:pt>
                <c:pt idx="319">
                  <c:v>45282</c:v>
                </c:pt>
                <c:pt idx="320">
                  <c:v>45281</c:v>
                </c:pt>
                <c:pt idx="321">
                  <c:v>45280</c:v>
                </c:pt>
                <c:pt idx="322">
                  <c:v>45279</c:v>
                </c:pt>
                <c:pt idx="323">
                  <c:v>45278</c:v>
                </c:pt>
                <c:pt idx="324">
                  <c:v>45275</c:v>
                </c:pt>
                <c:pt idx="325">
                  <c:v>45274</c:v>
                </c:pt>
                <c:pt idx="326">
                  <c:v>45273</c:v>
                </c:pt>
                <c:pt idx="327">
                  <c:v>45272</c:v>
                </c:pt>
                <c:pt idx="328">
                  <c:v>45271</c:v>
                </c:pt>
                <c:pt idx="329">
                  <c:v>45268</c:v>
                </c:pt>
                <c:pt idx="330">
                  <c:v>45267</c:v>
                </c:pt>
                <c:pt idx="331">
                  <c:v>45266</c:v>
                </c:pt>
                <c:pt idx="332">
                  <c:v>45265</c:v>
                </c:pt>
                <c:pt idx="333">
                  <c:v>45264</c:v>
                </c:pt>
                <c:pt idx="334">
                  <c:v>45261</c:v>
                </c:pt>
                <c:pt idx="335">
                  <c:v>45260</c:v>
                </c:pt>
                <c:pt idx="336">
                  <c:v>45259</c:v>
                </c:pt>
                <c:pt idx="337">
                  <c:v>45258</c:v>
                </c:pt>
                <c:pt idx="338">
                  <c:v>45257</c:v>
                </c:pt>
                <c:pt idx="339">
                  <c:v>45254</c:v>
                </c:pt>
                <c:pt idx="340">
                  <c:v>45252</c:v>
                </c:pt>
                <c:pt idx="341">
                  <c:v>45251</c:v>
                </c:pt>
                <c:pt idx="342">
                  <c:v>45250</c:v>
                </c:pt>
                <c:pt idx="343">
                  <c:v>45247</c:v>
                </c:pt>
                <c:pt idx="344">
                  <c:v>45246</c:v>
                </c:pt>
                <c:pt idx="345">
                  <c:v>45245</c:v>
                </c:pt>
                <c:pt idx="346">
                  <c:v>45244</c:v>
                </c:pt>
                <c:pt idx="347">
                  <c:v>45243</c:v>
                </c:pt>
                <c:pt idx="348">
                  <c:v>45240</c:v>
                </c:pt>
                <c:pt idx="349">
                  <c:v>45239</c:v>
                </c:pt>
                <c:pt idx="350">
                  <c:v>45238</c:v>
                </c:pt>
                <c:pt idx="351">
                  <c:v>45237</c:v>
                </c:pt>
                <c:pt idx="352">
                  <c:v>45236</c:v>
                </c:pt>
                <c:pt idx="353">
                  <c:v>45233</c:v>
                </c:pt>
                <c:pt idx="354">
                  <c:v>45232</c:v>
                </c:pt>
                <c:pt idx="355">
                  <c:v>45231</c:v>
                </c:pt>
                <c:pt idx="356">
                  <c:v>45230</c:v>
                </c:pt>
                <c:pt idx="357">
                  <c:v>45229</c:v>
                </c:pt>
                <c:pt idx="358">
                  <c:v>45226</c:v>
                </c:pt>
                <c:pt idx="359">
                  <c:v>45225</c:v>
                </c:pt>
                <c:pt idx="360">
                  <c:v>45224</c:v>
                </c:pt>
                <c:pt idx="361">
                  <c:v>45223</c:v>
                </c:pt>
                <c:pt idx="362">
                  <c:v>45222</c:v>
                </c:pt>
                <c:pt idx="363">
                  <c:v>45219</c:v>
                </c:pt>
                <c:pt idx="364">
                  <c:v>45218</c:v>
                </c:pt>
                <c:pt idx="365">
                  <c:v>45217</c:v>
                </c:pt>
                <c:pt idx="366">
                  <c:v>45216</c:v>
                </c:pt>
                <c:pt idx="367">
                  <c:v>45215</c:v>
                </c:pt>
                <c:pt idx="368">
                  <c:v>45212</c:v>
                </c:pt>
                <c:pt idx="369">
                  <c:v>45211</c:v>
                </c:pt>
                <c:pt idx="370">
                  <c:v>45210</c:v>
                </c:pt>
                <c:pt idx="371">
                  <c:v>45209</c:v>
                </c:pt>
                <c:pt idx="372">
                  <c:v>45205</c:v>
                </c:pt>
                <c:pt idx="373">
                  <c:v>45204</c:v>
                </c:pt>
                <c:pt idx="374">
                  <c:v>45203</c:v>
                </c:pt>
                <c:pt idx="375">
                  <c:v>45202</c:v>
                </c:pt>
                <c:pt idx="376">
                  <c:v>45201</c:v>
                </c:pt>
                <c:pt idx="377">
                  <c:v>45198</c:v>
                </c:pt>
                <c:pt idx="378">
                  <c:v>45197</c:v>
                </c:pt>
                <c:pt idx="379">
                  <c:v>45196</c:v>
                </c:pt>
                <c:pt idx="380">
                  <c:v>45195</c:v>
                </c:pt>
                <c:pt idx="381">
                  <c:v>45194</c:v>
                </c:pt>
                <c:pt idx="382">
                  <c:v>45191</c:v>
                </c:pt>
                <c:pt idx="383">
                  <c:v>45190</c:v>
                </c:pt>
                <c:pt idx="384">
                  <c:v>45189</c:v>
                </c:pt>
                <c:pt idx="385">
                  <c:v>45188</c:v>
                </c:pt>
                <c:pt idx="386">
                  <c:v>45187</c:v>
                </c:pt>
                <c:pt idx="387">
                  <c:v>45184</c:v>
                </c:pt>
                <c:pt idx="388">
                  <c:v>45183</c:v>
                </c:pt>
                <c:pt idx="389">
                  <c:v>45182</c:v>
                </c:pt>
                <c:pt idx="390">
                  <c:v>45181</c:v>
                </c:pt>
                <c:pt idx="391">
                  <c:v>45180</c:v>
                </c:pt>
                <c:pt idx="392">
                  <c:v>45177</c:v>
                </c:pt>
                <c:pt idx="393">
                  <c:v>45176</c:v>
                </c:pt>
                <c:pt idx="394">
                  <c:v>45175</c:v>
                </c:pt>
                <c:pt idx="395">
                  <c:v>45174</c:v>
                </c:pt>
                <c:pt idx="396">
                  <c:v>45170</c:v>
                </c:pt>
                <c:pt idx="397">
                  <c:v>45169</c:v>
                </c:pt>
                <c:pt idx="398">
                  <c:v>45168</c:v>
                </c:pt>
                <c:pt idx="399">
                  <c:v>45167</c:v>
                </c:pt>
                <c:pt idx="400">
                  <c:v>45166</c:v>
                </c:pt>
                <c:pt idx="401">
                  <c:v>45163</c:v>
                </c:pt>
                <c:pt idx="402">
                  <c:v>45162</c:v>
                </c:pt>
                <c:pt idx="403">
                  <c:v>45161</c:v>
                </c:pt>
                <c:pt idx="404">
                  <c:v>45160</c:v>
                </c:pt>
                <c:pt idx="405">
                  <c:v>45159</c:v>
                </c:pt>
                <c:pt idx="406">
                  <c:v>45156</c:v>
                </c:pt>
                <c:pt idx="407">
                  <c:v>45155</c:v>
                </c:pt>
                <c:pt idx="408">
                  <c:v>45154</c:v>
                </c:pt>
                <c:pt idx="409">
                  <c:v>45153</c:v>
                </c:pt>
                <c:pt idx="410">
                  <c:v>45152</c:v>
                </c:pt>
                <c:pt idx="411">
                  <c:v>45149</c:v>
                </c:pt>
                <c:pt idx="412">
                  <c:v>45148</c:v>
                </c:pt>
                <c:pt idx="413">
                  <c:v>45147</c:v>
                </c:pt>
                <c:pt idx="414">
                  <c:v>45146</c:v>
                </c:pt>
                <c:pt idx="415">
                  <c:v>45145</c:v>
                </c:pt>
                <c:pt idx="416">
                  <c:v>45142</c:v>
                </c:pt>
                <c:pt idx="417">
                  <c:v>45141</c:v>
                </c:pt>
                <c:pt idx="418">
                  <c:v>45140</c:v>
                </c:pt>
                <c:pt idx="419">
                  <c:v>45139</c:v>
                </c:pt>
                <c:pt idx="420">
                  <c:v>45138</c:v>
                </c:pt>
                <c:pt idx="421">
                  <c:v>45135</c:v>
                </c:pt>
                <c:pt idx="422">
                  <c:v>45134</c:v>
                </c:pt>
                <c:pt idx="423">
                  <c:v>45133</c:v>
                </c:pt>
                <c:pt idx="424">
                  <c:v>45132</c:v>
                </c:pt>
                <c:pt idx="425">
                  <c:v>45131</c:v>
                </c:pt>
                <c:pt idx="426">
                  <c:v>45128</c:v>
                </c:pt>
                <c:pt idx="427">
                  <c:v>45127</c:v>
                </c:pt>
                <c:pt idx="428">
                  <c:v>45126</c:v>
                </c:pt>
                <c:pt idx="429">
                  <c:v>45125</c:v>
                </c:pt>
                <c:pt idx="430">
                  <c:v>45124</c:v>
                </c:pt>
                <c:pt idx="431">
                  <c:v>45121</c:v>
                </c:pt>
                <c:pt idx="432">
                  <c:v>45120</c:v>
                </c:pt>
                <c:pt idx="433">
                  <c:v>45119</c:v>
                </c:pt>
                <c:pt idx="434">
                  <c:v>45118</c:v>
                </c:pt>
                <c:pt idx="435">
                  <c:v>45117</c:v>
                </c:pt>
                <c:pt idx="436">
                  <c:v>45114</c:v>
                </c:pt>
                <c:pt idx="437">
                  <c:v>45113</c:v>
                </c:pt>
                <c:pt idx="438">
                  <c:v>45112</c:v>
                </c:pt>
                <c:pt idx="439">
                  <c:v>45110</c:v>
                </c:pt>
                <c:pt idx="440">
                  <c:v>45107</c:v>
                </c:pt>
                <c:pt idx="441">
                  <c:v>45106</c:v>
                </c:pt>
                <c:pt idx="442">
                  <c:v>45105</c:v>
                </c:pt>
                <c:pt idx="443">
                  <c:v>45104</c:v>
                </c:pt>
                <c:pt idx="444">
                  <c:v>45103</c:v>
                </c:pt>
                <c:pt idx="445">
                  <c:v>45100</c:v>
                </c:pt>
                <c:pt idx="446">
                  <c:v>45099</c:v>
                </c:pt>
                <c:pt idx="447">
                  <c:v>45098</c:v>
                </c:pt>
                <c:pt idx="448">
                  <c:v>45097</c:v>
                </c:pt>
                <c:pt idx="449">
                  <c:v>45093</c:v>
                </c:pt>
                <c:pt idx="450">
                  <c:v>45092</c:v>
                </c:pt>
                <c:pt idx="451">
                  <c:v>45091</c:v>
                </c:pt>
                <c:pt idx="452">
                  <c:v>45090</c:v>
                </c:pt>
                <c:pt idx="453">
                  <c:v>45089</c:v>
                </c:pt>
                <c:pt idx="454">
                  <c:v>45086</c:v>
                </c:pt>
                <c:pt idx="455">
                  <c:v>45085</c:v>
                </c:pt>
                <c:pt idx="456">
                  <c:v>45084</c:v>
                </c:pt>
                <c:pt idx="457">
                  <c:v>45083</c:v>
                </c:pt>
                <c:pt idx="458">
                  <c:v>45082</c:v>
                </c:pt>
                <c:pt idx="459">
                  <c:v>45079</c:v>
                </c:pt>
                <c:pt idx="460">
                  <c:v>45078</c:v>
                </c:pt>
                <c:pt idx="461">
                  <c:v>45077</c:v>
                </c:pt>
                <c:pt idx="462">
                  <c:v>45076</c:v>
                </c:pt>
                <c:pt idx="463">
                  <c:v>45072</c:v>
                </c:pt>
                <c:pt idx="464">
                  <c:v>45071</c:v>
                </c:pt>
                <c:pt idx="465">
                  <c:v>45070</c:v>
                </c:pt>
                <c:pt idx="466">
                  <c:v>45069</c:v>
                </c:pt>
                <c:pt idx="467">
                  <c:v>45068</c:v>
                </c:pt>
                <c:pt idx="468">
                  <c:v>45065</c:v>
                </c:pt>
                <c:pt idx="469">
                  <c:v>45064</c:v>
                </c:pt>
                <c:pt idx="470">
                  <c:v>45063</c:v>
                </c:pt>
                <c:pt idx="471">
                  <c:v>45062</c:v>
                </c:pt>
                <c:pt idx="472">
                  <c:v>45061</c:v>
                </c:pt>
                <c:pt idx="473">
                  <c:v>45058</c:v>
                </c:pt>
                <c:pt idx="474">
                  <c:v>45057</c:v>
                </c:pt>
                <c:pt idx="475">
                  <c:v>45056</c:v>
                </c:pt>
                <c:pt idx="476">
                  <c:v>45055</c:v>
                </c:pt>
                <c:pt idx="477">
                  <c:v>45054</c:v>
                </c:pt>
                <c:pt idx="478">
                  <c:v>45051</c:v>
                </c:pt>
                <c:pt idx="479">
                  <c:v>45050</c:v>
                </c:pt>
                <c:pt idx="480">
                  <c:v>45049</c:v>
                </c:pt>
                <c:pt idx="481">
                  <c:v>45048</c:v>
                </c:pt>
                <c:pt idx="482">
                  <c:v>45047</c:v>
                </c:pt>
                <c:pt idx="483">
                  <c:v>45044</c:v>
                </c:pt>
                <c:pt idx="484">
                  <c:v>45043</c:v>
                </c:pt>
                <c:pt idx="485">
                  <c:v>45042</c:v>
                </c:pt>
                <c:pt idx="486">
                  <c:v>45041</c:v>
                </c:pt>
                <c:pt idx="487">
                  <c:v>45040</c:v>
                </c:pt>
                <c:pt idx="488">
                  <c:v>45037</c:v>
                </c:pt>
                <c:pt idx="489">
                  <c:v>45036</c:v>
                </c:pt>
                <c:pt idx="490">
                  <c:v>45035</c:v>
                </c:pt>
                <c:pt idx="491">
                  <c:v>45034</c:v>
                </c:pt>
                <c:pt idx="492">
                  <c:v>45033</c:v>
                </c:pt>
                <c:pt idx="493">
                  <c:v>45030</c:v>
                </c:pt>
                <c:pt idx="494">
                  <c:v>45029</c:v>
                </c:pt>
                <c:pt idx="495">
                  <c:v>45028</c:v>
                </c:pt>
                <c:pt idx="496">
                  <c:v>45027</c:v>
                </c:pt>
                <c:pt idx="497">
                  <c:v>45026</c:v>
                </c:pt>
                <c:pt idx="498">
                  <c:v>45023</c:v>
                </c:pt>
                <c:pt idx="499">
                  <c:v>45022</c:v>
                </c:pt>
                <c:pt idx="500">
                  <c:v>45021</c:v>
                </c:pt>
                <c:pt idx="501">
                  <c:v>45020</c:v>
                </c:pt>
                <c:pt idx="502">
                  <c:v>45019</c:v>
                </c:pt>
                <c:pt idx="503">
                  <c:v>45016</c:v>
                </c:pt>
                <c:pt idx="504">
                  <c:v>45015</c:v>
                </c:pt>
                <c:pt idx="505">
                  <c:v>45014</c:v>
                </c:pt>
                <c:pt idx="506">
                  <c:v>45013</c:v>
                </c:pt>
                <c:pt idx="507">
                  <c:v>45012</c:v>
                </c:pt>
                <c:pt idx="508">
                  <c:v>45009</c:v>
                </c:pt>
                <c:pt idx="509">
                  <c:v>45008</c:v>
                </c:pt>
                <c:pt idx="510">
                  <c:v>45007</c:v>
                </c:pt>
                <c:pt idx="511">
                  <c:v>45006</c:v>
                </c:pt>
                <c:pt idx="512">
                  <c:v>45005</c:v>
                </c:pt>
                <c:pt idx="513">
                  <c:v>45002</c:v>
                </c:pt>
                <c:pt idx="514">
                  <c:v>45001</c:v>
                </c:pt>
                <c:pt idx="515">
                  <c:v>45000</c:v>
                </c:pt>
                <c:pt idx="516">
                  <c:v>44999</c:v>
                </c:pt>
                <c:pt idx="517">
                  <c:v>44998</c:v>
                </c:pt>
                <c:pt idx="518">
                  <c:v>44995</c:v>
                </c:pt>
                <c:pt idx="519">
                  <c:v>44994</c:v>
                </c:pt>
                <c:pt idx="520">
                  <c:v>44993</c:v>
                </c:pt>
                <c:pt idx="521">
                  <c:v>44992</c:v>
                </c:pt>
                <c:pt idx="522">
                  <c:v>44991</c:v>
                </c:pt>
                <c:pt idx="523">
                  <c:v>44988</c:v>
                </c:pt>
                <c:pt idx="524">
                  <c:v>44987</c:v>
                </c:pt>
                <c:pt idx="525">
                  <c:v>44986</c:v>
                </c:pt>
                <c:pt idx="526">
                  <c:v>44985</c:v>
                </c:pt>
                <c:pt idx="527">
                  <c:v>44984</c:v>
                </c:pt>
                <c:pt idx="528">
                  <c:v>44981</c:v>
                </c:pt>
                <c:pt idx="529">
                  <c:v>44980</c:v>
                </c:pt>
                <c:pt idx="530">
                  <c:v>44979</c:v>
                </c:pt>
                <c:pt idx="531">
                  <c:v>44978</c:v>
                </c:pt>
                <c:pt idx="532">
                  <c:v>44974</c:v>
                </c:pt>
                <c:pt idx="533">
                  <c:v>44973</c:v>
                </c:pt>
                <c:pt idx="534">
                  <c:v>44972</c:v>
                </c:pt>
                <c:pt idx="535">
                  <c:v>44971</c:v>
                </c:pt>
                <c:pt idx="536">
                  <c:v>44970</c:v>
                </c:pt>
                <c:pt idx="537">
                  <c:v>44967</c:v>
                </c:pt>
                <c:pt idx="538">
                  <c:v>44966</c:v>
                </c:pt>
                <c:pt idx="539">
                  <c:v>44965</c:v>
                </c:pt>
                <c:pt idx="540">
                  <c:v>44964</c:v>
                </c:pt>
                <c:pt idx="541">
                  <c:v>44963</c:v>
                </c:pt>
                <c:pt idx="542">
                  <c:v>44960</c:v>
                </c:pt>
                <c:pt idx="543">
                  <c:v>44959</c:v>
                </c:pt>
                <c:pt idx="544">
                  <c:v>44958</c:v>
                </c:pt>
                <c:pt idx="545">
                  <c:v>44957</c:v>
                </c:pt>
                <c:pt idx="546">
                  <c:v>44956</c:v>
                </c:pt>
                <c:pt idx="547">
                  <c:v>44953</c:v>
                </c:pt>
                <c:pt idx="548">
                  <c:v>44952</c:v>
                </c:pt>
                <c:pt idx="549">
                  <c:v>44951</c:v>
                </c:pt>
                <c:pt idx="550">
                  <c:v>44950</c:v>
                </c:pt>
                <c:pt idx="551">
                  <c:v>44949</c:v>
                </c:pt>
                <c:pt idx="552">
                  <c:v>44946</c:v>
                </c:pt>
                <c:pt idx="553">
                  <c:v>44945</c:v>
                </c:pt>
                <c:pt idx="554">
                  <c:v>44944</c:v>
                </c:pt>
                <c:pt idx="555">
                  <c:v>44943</c:v>
                </c:pt>
                <c:pt idx="556">
                  <c:v>44939</c:v>
                </c:pt>
                <c:pt idx="557">
                  <c:v>44938</c:v>
                </c:pt>
                <c:pt idx="558">
                  <c:v>44937</c:v>
                </c:pt>
                <c:pt idx="559">
                  <c:v>44936</c:v>
                </c:pt>
                <c:pt idx="560">
                  <c:v>44935</c:v>
                </c:pt>
                <c:pt idx="561">
                  <c:v>44932</c:v>
                </c:pt>
                <c:pt idx="562">
                  <c:v>44931</c:v>
                </c:pt>
                <c:pt idx="563">
                  <c:v>44930</c:v>
                </c:pt>
                <c:pt idx="564">
                  <c:v>44929</c:v>
                </c:pt>
                <c:pt idx="565">
                  <c:v>44925</c:v>
                </c:pt>
                <c:pt idx="566">
                  <c:v>44924</c:v>
                </c:pt>
                <c:pt idx="567">
                  <c:v>44923</c:v>
                </c:pt>
                <c:pt idx="568">
                  <c:v>44922</c:v>
                </c:pt>
                <c:pt idx="569">
                  <c:v>44918</c:v>
                </c:pt>
                <c:pt idx="570">
                  <c:v>44917</c:v>
                </c:pt>
                <c:pt idx="571">
                  <c:v>44916</c:v>
                </c:pt>
                <c:pt idx="572">
                  <c:v>44915</c:v>
                </c:pt>
                <c:pt idx="573">
                  <c:v>44914</c:v>
                </c:pt>
                <c:pt idx="574">
                  <c:v>44911</c:v>
                </c:pt>
                <c:pt idx="575">
                  <c:v>44910</c:v>
                </c:pt>
                <c:pt idx="576">
                  <c:v>44909</c:v>
                </c:pt>
                <c:pt idx="577">
                  <c:v>44908</c:v>
                </c:pt>
                <c:pt idx="578">
                  <c:v>44907</c:v>
                </c:pt>
                <c:pt idx="579">
                  <c:v>44904</c:v>
                </c:pt>
                <c:pt idx="580">
                  <c:v>44903</c:v>
                </c:pt>
                <c:pt idx="581">
                  <c:v>44902</c:v>
                </c:pt>
                <c:pt idx="582">
                  <c:v>44901</c:v>
                </c:pt>
                <c:pt idx="583">
                  <c:v>44900</c:v>
                </c:pt>
                <c:pt idx="584">
                  <c:v>44897</c:v>
                </c:pt>
                <c:pt idx="585">
                  <c:v>44896</c:v>
                </c:pt>
                <c:pt idx="586">
                  <c:v>44895</c:v>
                </c:pt>
                <c:pt idx="587">
                  <c:v>44894</c:v>
                </c:pt>
                <c:pt idx="588">
                  <c:v>44893</c:v>
                </c:pt>
                <c:pt idx="589">
                  <c:v>44890</c:v>
                </c:pt>
                <c:pt idx="590">
                  <c:v>44888</c:v>
                </c:pt>
                <c:pt idx="591">
                  <c:v>44887</c:v>
                </c:pt>
                <c:pt idx="592">
                  <c:v>44886</c:v>
                </c:pt>
                <c:pt idx="593">
                  <c:v>44883</c:v>
                </c:pt>
                <c:pt idx="594">
                  <c:v>44882</c:v>
                </c:pt>
                <c:pt idx="595">
                  <c:v>44881</c:v>
                </c:pt>
                <c:pt idx="596">
                  <c:v>44880</c:v>
                </c:pt>
                <c:pt idx="597">
                  <c:v>44879</c:v>
                </c:pt>
                <c:pt idx="598">
                  <c:v>44875</c:v>
                </c:pt>
                <c:pt idx="599">
                  <c:v>44874</c:v>
                </c:pt>
                <c:pt idx="600">
                  <c:v>44873</c:v>
                </c:pt>
                <c:pt idx="601">
                  <c:v>44872</c:v>
                </c:pt>
                <c:pt idx="602">
                  <c:v>44869</c:v>
                </c:pt>
                <c:pt idx="603">
                  <c:v>44868</c:v>
                </c:pt>
                <c:pt idx="604">
                  <c:v>44867</c:v>
                </c:pt>
                <c:pt idx="605">
                  <c:v>44866</c:v>
                </c:pt>
                <c:pt idx="606">
                  <c:v>44865</c:v>
                </c:pt>
                <c:pt idx="607">
                  <c:v>44862</c:v>
                </c:pt>
                <c:pt idx="608">
                  <c:v>44861</c:v>
                </c:pt>
                <c:pt idx="609">
                  <c:v>44860</c:v>
                </c:pt>
                <c:pt idx="610">
                  <c:v>44859</c:v>
                </c:pt>
                <c:pt idx="611">
                  <c:v>44858</c:v>
                </c:pt>
                <c:pt idx="612">
                  <c:v>44855</c:v>
                </c:pt>
                <c:pt idx="613">
                  <c:v>44854</c:v>
                </c:pt>
                <c:pt idx="614">
                  <c:v>44853</c:v>
                </c:pt>
                <c:pt idx="615">
                  <c:v>44852</c:v>
                </c:pt>
                <c:pt idx="616">
                  <c:v>44851</c:v>
                </c:pt>
                <c:pt idx="617">
                  <c:v>44848</c:v>
                </c:pt>
                <c:pt idx="618">
                  <c:v>44847</c:v>
                </c:pt>
                <c:pt idx="619">
                  <c:v>44846</c:v>
                </c:pt>
                <c:pt idx="620">
                  <c:v>44845</c:v>
                </c:pt>
                <c:pt idx="621">
                  <c:v>44841</c:v>
                </c:pt>
                <c:pt idx="622">
                  <c:v>44840</c:v>
                </c:pt>
                <c:pt idx="623">
                  <c:v>44839</c:v>
                </c:pt>
                <c:pt idx="624">
                  <c:v>44838</c:v>
                </c:pt>
                <c:pt idx="625">
                  <c:v>44837</c:v>
                </c:pt>
                <c:pt idx="626">
                  <c:v>44834</c:v>
                </c:pt>
                <c:pt idx="627">
                  <c:v>44833</c:v>
                </c:pt>
                <c:pt idx="628">
                  <c:v>44832</c:v>
                </c:pt>
                <c:pt idx="629">
                  <c:v>44831</c:v>
                </c:pt>
                <c:pt idx="630">
                  <c:v>44830</c:v>
                </c:pt>
                <c:pt idx="631">
                  <c:v>44827</c:v>
                </c:pt>
                <c:pt idx="632">
                  <c:v>44826</c:v>
                </c:pt>
                <c:pt idx="633">
                  <c:v>44825</c:v>
                </c:pt>
                <c:pt idx="634">
                  <c:v>44824</c:v>
                </c:pt>
                <c:pt idx="635">
                  <c:v>44823</c:v>
                </c:pt>
                <c:pt idx="636">
                  <c:v>44820</c:v>
                </c:pt>
                <c:pt idx="637">
                  <c:v>44819</c:v>
                </c:pt>
                <c:pt idx="638">
                  <c:v>44818</c:v>
                </c:pt>
                <c:pt idx="639">
                  <c:v>44817</c:v>
                </c:pt>
                <c:pt idx="640">
                  <c:v>44816</c:v>
                </c:pt>
                <c:pt idx="641">
                  <c:v>44813</c:v>
                </c:pt>
                <c:pt idx="642">
                  <c:v>44812</c:v>
                </c:pt>
                <c:pt idx="643">
                  <c:v>44811</c:v>
                </c:pt>
                <c:pt idx="644">
                  <c:v>44810</c:v>
                </c:pt>
                <c:pt idx="645">
                  <c:v>44806</c:v>
                </c:pt>
                <c:pt idx="646">
                  <c:v>44805</c:v>
                </c:pt>
                <c:pt idx="647">
                  <c:v>44804</c:v>
                </c:pt>
                <c:pt idx="648">
                  <c:v>44803</c:v>
                </c:pt>
                <c:pt idx="649">
                  <c:v>44802</c:v>
                </c:pt>
                <c:pt idx="650">
                  <c:v>44799</c:v>
                </c:pt>
                <c:pt idx="651">
                  <c:v>44798</c:v>
                </c:pt>
                <c:pt idx="652">
                  <c:v>44797</c:v>
                </c:pt>
                <c:pt idx="653">
                  <c:v>44796</c:v>
                </c:pt>
                <c:pt idx="654">
                  <c:v>44795</c:v>
                </c:pt>
                <c:pt idx="655">
                  <c:v>44792</c:v>
                </c:pt>
                <c:pt idx="656">
                  <c:v>44791</c:v>
                </c:pt>
                <c:pt idx="657">
                  <c:v>44790</c:v>
                </c:pt>
                <c:pt idx="658">
                  <c:v>44789</c:v>
                </c:pt>
                <c:pt idx="659">
                  <c:v>44788</c:v>
                </c:pt>
                <c:pt idx="660">
                  <c:v>44785</c:v>
                </c:pt>
                <c:pt idx="661">
                  <c:v>44784</c:v>
                </c:pt>
                <c:pt idx="662">
                  <c:v>44783</c:v>
                </c:pt>
                <c:pt idx="663">
                  <c:v>44782</c:v>
                </c:pt>
                <c:pt idx="664">
                  <c:v>44781</c:v>
                </c:pt>
                <c:pt idx="665">
                  <c:v>44778</c:v>
                </c:pt>
                <c:pt idx="666">
                  <c:v>44777</c:v>
                </c:pt>
                <c:pt idx="667">
                  <c:v>44776</c:v>
                </c:pt>
                <c:pt idx="668">
                  <c:v>44775</c:v>
                </c:pt>
                <c:pt idx="669">
                  <c:v>44774</c:v>
                </c:pt>
                <c:pt idx="670">
                  <c:v>44771</c:v>
                </c:pt>
                <c:pt idx="671">
                  <c:v>44770</c:v>
                </c:pt>
                <c:pt idx="672">
                  <c:v>44769</c:v>
                </c:pt>
              </c:numCache>
            </c:numRef>
          </c:cat>
          <c:val>
            <c:numRef>
              <c:f>US_Corp!$R$7:$R$679</c:f>
              <c:numCache>
                <c:formatCode>General</c:formatCode>
                <c:ptCount val="673"/>
                <c:pt idx="0">
                  <c:v>124.7</c:v>
                </c:pt>
                <c:pt idx="1">
                  <c:v>117.6</c:v>
                </c:pt>
                <c:pt idx="2">
                  <c:v>110.9</c:v>
                </c:pt>
                <c:pt idx="3">
                  <c:v>110.8</c:v>
                </c:pt>
                <c:pt idx="4">
                  <c:v>110.6</c:v>
                </c:pt>
                <c:pt idx="5">
                  <c:v>109</c:v>
                </c:pt>
                <c:pt idx="6">
                  <c:v>105.6</c:v>
                </c:pt>
                <c:pt idx="7">
                  <c:v>104.2</c:v>
                </c:pt>
                <c:pt idx="8">
                  <c:v>103.5</c:v>
                </c:pt>
                <c:pt idx="9">
                  <c:v>103.1</c:v>
                </c:pt>
                <c:pt idx="10">
                  <c:v>105.7</c:v>
                </c:pt>
                <c:pt idx="11">
                  <c:v>103.8</c:v>
                </c:pt>
                <c:pt idx="12">
                  <c:v>105.8</c:v>
                </c:pt>
                <c:pt idx="13">
                  <c:v>106.2</c:v>
                </c:pt>
                <c:pt idx="14">
                  <c:v>107</c:v>
                </c:pt>
                <c:pt idx="15">
                  <c:v>107.7</c:v>
                </c:pt>
                <c:pt idx="16">
                  <c:v>111.4</c:v>
                </c:pt>
                <c:pt idx="17">
                  <c:v>107.6</c:v>
                </c:pt>
                <c:pt idx="18">
                  <c:v>107.3</c:v>
                </c:pt>
                <c:pt idx="19">
                  <c:v>104.7</c:v>
                </c:pt>
                <c:pt idx="20">
                  <c:v>103.5</c:v>
                </c:pt>
                <c:pt idx="21">
                  <c:v>101.5</c:v>
                </c:pt>
                <c:pt idx="22">
                  <c:v>99.9</c:v>
                </c:pt>
                <c:pt idx="23">
                  <c:v>104.1</c:v>
                </c:pt>
                <c:pt idx="24">
                  <c:v>103.2</c:v>
                </c:pt>
                <c:pt idx="25">
                  <c:v>101.7</c:v>
                </c:pt>
                <c:pt idx="26">
                  <c:v>99.4</c:v>
                </c:pt>
                <c:pt idx="27">
                  <c:v>99</c:v>
                </c:pt>
                <c:pt idx="28">
                  <c:v>97.3</c:v>
                </c:pt>
                <c:pt idx="29">
                  <c:v>94.9</c:v>
                </c:pt>
                <c:pt idx="30">
                  <c:v>94.6</c:v>
                </c:pt>
                <c:pt idx="31">
                  <c:v>93.6</c:v>
                </c:pt>
                <c:pt idx="32">
                  <c:v>92</c:v>
                </c:pt>
                <c:pt idx="33">
                  <c:v>91.5</c:v>
                </c:pt>
                <c:pt idx="34">
                  <c:v>93.1</c:v>
                </c:pt>
                <c:pt idx="35">
                  <c:v>93.1</c:v>
                </c:pt>
                <c:pt idx="36">
                  <c:v>94</c:v>
                </c:pt>
                <c:pt idx="37">
                  <c:v>96.2</c:v>
                </c:pt>
                <c:pt idx="38">
                  <c:v>96.3</c:v>
                </c:pt>
                <c:pt idx="39">
                  <c:v>96.9</c:v>
                </c:pt>
                <c:pt idx="40">
                  <c:v>96.6</c:v>
                </c:pt>
                <c:pt idx="41">
                  <c:v>95.2</c:v>
                </c:pt>
                <c:pt idx="42">
                  <c:v>94.9</c:v>
                </c:pt>
                <c:pt idx="43">
                  <c:v>95.8</c:v>
                </c:pt>
                <c:pt idx="44">
                  <c:v>93.7</c:v>
                </c:pt>
                <c:pt idx="45">
                  <c:v>93.4</c:v>
                </c:pt>
                <c:pt idx="46">
                  <c:v>93.9</c:v>
                </c:pt>
                <c:pt idx="47">
                  <c:v>92.5</c:v>
                </c:pt>
                <c:pt idx="48">
                  <c:v>93.4</c:v>
                </c:pt>
                <c:pt idx="49">
                  <c:v>91.8</c:v>
                </c:pt>
                <c:pt idx="50">
                  <c:v>92.1</c:v>
                </c:pt>
                <c:pt idx="51">
                  <c:v>91.8</c:v>
                </c:pt>
                <c:pt idx="52">
                  <c:v>92.9</c:v>
                </c:pt>
                <c:pt idx="53">
                  <c:v>93.2</c:v>
                </c:pt>
                <c:pt idx="54">
                  <c:v>93.7</c:v>
                </c:pt>
                <c:pt idx="55">
                  <c:v>94.1</c:v>
                </c:pt>
                <c:pt idx="56">
                  <c:v>95.7</c:v>
                </c:pt>
                <c:pt idx="57">
                  <c:v>94.8</c:v>
                </c:pt>
                <c:pt idx="58">
                  <c:v>94.3</c:v>
                </c:pt>
                <c:pt idx="59">
                  <c:v>93.7</c:v>
                </c:pt>
                <c:pt idx="60">
                  <c:v>93.9</c:v>
                </c:pt>
                <c:pt idx="61">
                  <c:v>94.1</c:v>
                </c:pt>
                <c:pt idx="62">
                  <c:v>94.9</c:v>
                </c:pt>
                <c:pt idx="63">
                  <c:v>93</c:v>
                </c:pt>
                <c:pt idx="64">
                  <c:v>94.3</c:v>
                </c:pt>
                <c:pt idx="65">
                  <c:v>92.9</c:v>
                </c:pt>
                <c:pt idx="66">
                  <c:v>93.8</c:v>
                </c:pt>
                <c:pt idx="67">
                  <c:v>90.7</c:v>
                </c:pt>
                <c:pt idx="68">
                  <c:v>92.4</c:v>
                </c:pt>
                <c:pt idx="69">
                  <c:v>92.8</c:v>
                </c:pt>
                <c:pt idx="70">
                  <c:v>93.6</c:v>
                </c:pt>
                <c:pt idx="71">
                  <c:v>94.3</c:v>
                </c:pt>
                <c:pt idx="72">
                  <c:v>93.1</c:v>
                </c:pt>
                <c:pt idx="73">
                  <c:v>88.1</c:v>
                </c:pt>
                <c:pt idx="74">
                  <c:v>91.1</c:v>
                </c:pt>
                <c:pt idx="75">
                  <c:v>90.6</c:v>
                </c:pt>
                <c:pt idx="76">
                  <c:v>90.3</c:v>
                </c:pt>
                <c:pt idx="77">
                  <c:v>90.5</c:v>
                </c:pt>
                <c:pt idx="78">
                  <c:v>90.5</c:v>
                </c:pt>
                <c:pt idx="79">
                  <c:v>92.5</c:v>
                </c:pt>
                <c:pt idx="80">
                  <c:v>93.6</c:v>
                </c:pt>
                <c:pt idx="81">
                  <c:v>93.6</c:v>
                </c:pt>
                <c:pt idx="82">
                  <c:v>94.2</c:v>
                </c:pt>
                <c:pt idx="83">
                  <c:v>93.4</c:v>
                </c:pt>
                <c:pt idx="84">
                  <c:v>93.1</c:v>
                </c:pt>
                <c:pt idx="85">
                  <c:v>94.3</c:v>
                </c:pt>
                <c:pt idx="86">
                  <c:v>95.6</c:v>
                </c:pt>
                <c:pt idx="87">
                  <c:v>96.3</c:v>
                </c:pt>
                <c:pt idx="88">
                  <c:v>94.9</c:v>
                </c:pt>
                <c:pt idx="89">
                  <c:v>94.3</c:v>
                </c:pt>
                <c:pt idx="90">
                  <c:v>94</c:v>
                </c:pt>
                <c:pt idx="91">
                  <c:v>93.8</c:v>
                </c:pt>
                <c:pt idx="92">
                  <c:v>92.8</c:v>
                </c:pt>
                <c:pt idx="93">
                  <c:v>92.2</c:v>
                </c:pt>
                <c:pt idx="94">
                  <c:v>92</c:v>
                </c:pt>
                <c:pt idx="95">
                  <c:v>93.5</c:v>
                </c:pt>
                <c:pt idx="96">
                  <c:v>90.2</c:v>
                </c:pt>
                <c:pt idx="97">
                  <c:v>89.7</c:v>
                </c:pt>
                <c:pt idx="98">
                  <c:v>89</c:v>
                </c:pt>
                <c:pt idx="99">
                  <c:v>88.9</c:v>
                </c:pt>
                <c:pt idx="100">
                  <c:v>90.7</c:v>
                </c:pt>
                <c:pt idx="101">
                  <c:v>92.4</c:v>
                </c:pt>
                <c:pt idx="102">
                  <c:v>96.7</c:v>
                </c:pt>
                <c:pt idx="103">
                  <c:v>97.7</c:v>
                </c:pt>
                <c:pt idx="104">
                  <c:v>96.6</c:v>
                </c:pt>
                <c:pt idx="105">
                  <c:v>98.1</c:v>
                </c:pt>
                <c:pt idx="106">
                  <c:v>95.5</c:v>
                </c:pt>
                <c:pt idx="107">
                  <c:v>96.8</c:v>
                </c:pt>
                <c:pt idx="108">
                  <c:v>96</c:v>
                </c:pt>
                <c:pt idx="109">
                  <c:v>96.9</c:v>
                </c:pt>
                <c:pt idx="110">
                  <c:v>97.6</c:v>
                </c:pt>
                <c:pt idx="111">
                  <c:v>97.1</c:v>
                </c:pt>
                <c:pt idx="112">
                  <c:v>97.7</c:v>
                </c:pt>
                <c:pt idx="113">
                  <c:v>96.3</c:v>
                </c:pt>
                <c:pt idx="114">
                  <c:v>95.3</c:v>
                </c:pt>
                <c:pt idx="115">
                  <c:v>93.3</c:v>
                </c:pt>
                <c:pt idx="116">
                  <c:v>95</c:v>
                </c:pt>
                <c:pt idx="117">
                  <c:v>95.2</c:v>
                </c:pt>
                <c:pt idx="118">
                  <c:v>95.4</c:v>
                </c:pt>
                <c:pt idx="119">
                  <c:v>96.9</c:v>
                </c:pt>
                <c:pt idx="120">
                  <c:v>96.6</c:v>
                </c:pt>
                <c:pt idx="121">
                  <c:v>99</c:v>
                </c:pt>
                <c:pt idx="122">
                  <c:v>97.9</c:v>
                </c:pt>
                <c:pt idx="123">
                  <c:v>99</c:v>
                </c:pt>
                <c:pt idx="124">
                  <c:v>101.1</c:v>
                </c:pt>
                <c:pt idx="125">
                  <c:v>103.4</c:v>
                </c:pt>
                <c:pt idx="126">
                  <c:v>104.8</c:v>
                </c:pt>
                <c:pt idx="127">
                  <c:v>104</c:v>
                </c:pt>
                <c:pt idx="128">
                  <c:v>104.3</c:v>
                </c:pt>
                <c:pt idx="129">
                  <c:v>104.6</c:v>
                </c:pt>
                <c:pt idx="130">
                  <c:v>104.2</c:v>
                </c:pt>
                <c:pt idx="131">
                  <c:v>104.4</c:v>
                </c:pt>
                <c:pt idx="132">
                  <c:v>105</c:v>
                </c:pt>
                <c:pt idx="133">
                  <c:v>105.4</c:v>
                </c:pt>
                <c:pt idx="134">
                  <c:v>105.5</c:v>
                </c:pt>
                <c:pt idx="135">
                  <c:v>108</c:v>
                </c:pt>
                <c:pt idx="136">
                  <c:v>109.7</c:v>
                </c:pt>
                <c:pt idx="137">
                  <c:v>111.5</c:v>
                </c:pt>
                <c:pt idx="138">
                  <c:v>111.8</c:v>
                </c:pt>
                <c:pt idx="139">
                  <c:v>113.1</c:v>
                </c:pt>
                <c:pt idx="140">
                  <c:v>114.3</c:v>
                </c:pt>
                <c:pt idx="141">
                  <c:v>115</c:v>
                </c:pt>
                <c:pt idx="142">
                  <c:v>113.1</c:v>
                </c:pt>
                <c:pt idx="143">
                  <c:v>113</c:v>
                </c:pt>
                <c:pt idx="144">
                  <c:v>113.8</c:v>
                </c:pt>
                <c:pt idx="145">
                  <c:v>113.4</c:v>
                </c:pt>
                <c:pt idx="146">
                  <c:v>111.1</c:v>
                </c:pt>
                <c:pt idx="147">
                  <c:v>110.1</c:v>
                </c:pt>
                <c:pt idx="148">
                  <c:v>109.7</c:v>
                </c:pt>
                <c:pt idx="149">
                  <c:v>109.8</c:v>
                </c:pt>
                <c:pt idx="150">
                  <c:v>109.1</c:v>
                </c:pt>
                <c:pt idx="151">
                  <c:v>109.4</c:v>
                </c:pt>
                <c:pt idx="152">
                  <c:v>111</c:v>
                </c:pt>
                <c:pt idx="153">
                  <c:v>110.1</c:v>
                </c:pt>
                <c:pt idx="154">
                  <c:v>110.9</c:v>
                </c:pt>
                <c:pt idx="155">
                  <c:v>111.7</c:v>
                </c:pt>
                <c:pt idx="156">
                  <c:v>109.7</c:v>
                </c:pt>
                <c:pt idx="157">
                  <c:v>112</c:v>
                </c:pt>
                <c:pt idx="158">
                  <c:v>110.8</c:v>
                </c:pt>
                <c:pt idx="159">
                  <c:v>115.3</c:v>
                </c:pt>
                <c:pt idx="160">
                  <c:v>118.1</c:v>
                </c:pt>
                <c:pt idx="161">
                  <c:v>117.9</c:v>
                </c:pt>
                <c:pt idx="162">
                  <c:v>118.1</c:v>
                </c:pt>
                <c:pt idx="163">
                  <c:v>119</c:v>
                </c:pt>
                <c:pt idx="164">
                  <c:v>119</c:v>
                </c:pt>
                <c:pt idx="165">
                  <c:v>121.5</c:v>
                </c:pt>
                <c:pt idx="166">
                  <c:v>124.6</c:v>
                </c:pt>
                <c:pt idx="167">
                  <c:v>119.4</c:v>
                </c:pt>
                <c:pt idx="168">
                  <c:v>113.8</c:v>
                </c:pt>
                <c:pt idx="169">
                  <c:v>109.7</c:v>
                </c:pt>
                <c:pt idx="170">
                  <c:v>108.8</c:v>
                </c:pt>
                <c:pt idx="171">
                  <c:v>107.4</c:v>
                </c:pt>
                <c:pt idx="172">
                  <c:v>108.2</c:v>
                </c:pt>
                <c:pt idx="173">
                  <c:v>108.5</c:v>
                </c:pt>
                <c:pt idx="174">
                  <c:v>106.7</c:v>
                </c:pt>
                <c:pt idx="175">
                  <c:v>105.4</c:v>
                </c:pt>
                <c:pt idx="176">
                  <c:v>104.7</c:v>
                </c:pt>
                <c:pt idx="177">
                  <c:v>105.1</c:v>
                </c:pt>
                <c:pt idx="178">
                  <c:v>104.9</c:v>
                </c:pt>
                <c:pt idx="179">
                  <c:v>106.2</c:v>
                </c:pt>
                <c:pt idx="180">
                  <c:v>105.2</c:v>
                </c:pt>
                <c:pt idx="181">
                  <c:v>103.3</c:v>
                </c:pt>
                <c:pt idx="182">
                  <c:v>104.1</c:v>
                </c:pt>
                <c:pt idx="183">
                  <c:v>104.9</c:v>
                </c:pt>
                <c:pt idx="184">
                  <c:v>104.8</c:v>
                </c:pt>
                <c:pt idx="185">
                  <c:v>104.4</c:v>
                </c:pt>
                <c:pt idx="186">
                  <c:v>103.5</c:v>
                </c:pt>
                <c:pt idx="187">
                  <c:v>104.5</c:v>
                </c:pt>
                <c:pt idx="188">
                  <c:v>104.6</c:v>
                </c:pt>
                <c:pt idx="189">
                  <c:v>105.2</c:v>
                </c:pt>
                <c:pt idx="190">
                  <c:v>106.6</c:v>
                </c:pt>
                <c:pt idx="191">
                  <c:v>106.3</c:v>
                </c:pt>
                <c:pt idx="192">
                  <c:v>109.2</c:v>
                </c:pt>
                <c:pt idx="193">
                  <c:v>109</c:v>
                </c:pt>
                <c:pt idx="194">
                  <c:v>107.6</c:v>
                </c:pt>
                <c:pt idx="195">
                  <c:v>108.4</c:v>
                </c:pt>
                <c:pt idx="196">
                  <c:v>108.6</c:v>
                </c:pt>
                <c:pt idx="197">
                  <c:v>107.3</c:v>
                </c:pt>
                <c:pt idx="198">
                  <c:v>107.4</c:v>
                </c:pt>
                <c:pt idx="199">
                  <c:v>106.4</c:v>
                </c:pt>
                <c:pt idx="200">
                  <c:v>106.5</c:v>
                </c:pt>
                <c:pt idx="201">
                  <c:v>103.1</c:v>
                </c:pt>
                <c:pt idx="202">
                  <c:v>101.4</c:v>
                </c:pt>
                <c:pt idx="203">
                  <c:v>103</c:v>
                </c:pt>
                <c:pt idx="204">
                  <c:v>101.4</c:v>
                </c:pt>
                <c:pt idx="205">
                  <c:v>102.2</c:v>
                </c:pt>
                <c:pt idx="206">
                  <c:v>103.8</c:v>
                </c:pt>
                <c:pt idx="207">
                  <c:v>103.6</c:v>
                </c:pt>
                <c:pt idx="208">
                  <c:v>102.2</c:v>
                </c:pt>
                <c:pt idx="209">
                  <c:v>100.7</c:v>
                </c:pt>
                <c:pt idx="210">
                  <c:v>98.9</c:v>
                </c:pt>
                <c:pt idx="211">
                  <c:v>99.9</c:v>
                </c:pt>
                <c:pt idx="212">
                  <c:v>100.2</c:v>
                </c:pt>
                <c:pt idx="213">
                  <c:v>98.9</c:v>
                </c:pt>
                <c:pt idx="214">
                  <c:v>101.3</c:v>
                </c:pt>
                <c:pt idx="215">
                  <c:v>101.4</c:v>
                </c:pt>
                <c:pt idx="216">
                  <c:v>101</c:v>
                </c:pt>
                <c:pt idx="217">
                  <c:v>100.2</c:v>
                </c:pt>
                <c:pt idx="218">
                  <c:v>99.5</c:v>
                </c:pt>
                <c:pt idx="219">
                  <c:v>100.5</c:v>
                </c:pt>
                <c:pt idx="220">
                  <c:v>100.9</c:v>
                </c:pt>
                <c:pt idx="221">
                  <c:v>102.2</c:v>
                </c:pt>
                <c:pt idx="222">
                  <c:v>101.5</c:v>
                </c:pt>
                <c:pt idx="223">
                  <c:v>101.4</c:v>
                </c:pt>
                <c:pt idx="224">
                  <c:v>100.9</c:v>
                </c:pt>
                <c:pt idx="225">
                  <c:v>101.1</c:v>
                </c:pt>
                <c:pt idx="226">
                  <c:v>100</c:v>
                </c:pt>
                <c:pt idx="227">
                  <c:v>99.6</c:v>
                </c:pt>
                <c:pt idx="228">
                  <c:v>99.4</c:v>
                </c:pt>
                <c:pt idx="229">
                  <c:v>100.7</c:v>
                </c:pt>
                <c:pt idx="230">
                  <c:v>101.6</c:v>
                </c:pt>
                <c:pt idx="231">
                  <c:v>102.8</c:v>
                </c:pt>
                <c:pt idx="232">
                  <c:v>101.1</c:v>
                </c:pt>
                <c:pt idx="233">
                  <c:v>101.8</c:v>
                </c:pt>
                <c:pt idx="234">
                  <c:v>101.8</c:v>
                </c:pt>
                <c:pt idx="235">
                  <c:v>103.5</c:v>
                </c:pt>
                <c:pt idx="236">
                  <c:v>102.9</c:v>
                </c:pt>
                <c:pt idx="237">
                  <c:v>102.6</c:v>
                </c:pt>
                <c:pt idx="238">
                  <c:v>104.3</c:v>
                </c:pt>
                <c:pt idx="239">
                  <c:v>105.2</c:v>
                </c:pt>
                <c:pt idx="240">
                  <c:v>105.1</c:v>
                </c:pt>
                <c:pt idx="241">
                  <c:v>105.8</c:v>
                </c:pt>
                <c:pt idx="242">
                  <c:v>106.4</c:v>
                </c:pt>
                <c:pt idx="243">
                  <c:v>103.6</c:v>
                </c:pt>
                <c:pt idx="244">
                  <c:v>102.8</c:v>
                </c:pt>
                <c:pt idx="245">
                  <c:v>99.5</c:v>
                </c:pt>
                <c:pt idx="246">
                  <c:v>99.8</c:v>
                </c:pt>
                <c:pt idx="247">
                  <c:v>102.2</c:v>
                </c:pt>
                <c:pt idx="248">
                  <c:v>101.7</c:v>
                </c:pt>
                <c:pt idx="249">
                  <c:v>102.9</c:v>
                </c:pt>
                <c:pt idx="250">
                  <c:v>102.5</c:v>
                </c:pt>
                <c:pt idx="251">
                  <c:v>102.8</c:v>
                </c:pt>
                <c:pt idx="252">
                  <c:v>104</c:v>
                </c:pt>
                <c:pt idx="253">
                  <c:v>104.4</c:v>
                </c:pt>
                <c:pt idx="254">
                  <c:v>105.4</c:v>
                </c:pt>
                <c:pt idx="255">
                  <c:v>106.7</c:v>
                </c:pt>
                <c:pt idx="256">
                  <c:v>105.5</c:v>
                </c:pt>
                <c:pt idx="257">
                  <c:v>104.3</c:v>
                </c:pt>
                <c:pt idx="258">
                  <c:v>104.7</c:v>
                </c:pt>
                <c:pt idx="259">
                  <c:v>104.4</c:v>
                </c:pt>
                <c:pt idx="260">
                  <c:v>105.4</c:v>
                </c:pt>
                <c:pt idx="261">
                  <c:v>105</c:v>
                </c:pt>
                <c:pt idx="262">
                  <c:v>104</c:v>
                </c:pt>
                <c:pt idx="263">
                  <c:v>105.9</c:v>
                </c:pt>
                <c:pt idx="264">
                  <c:v>106.5</c:v>
                </c:pt>
                <c:pt idx="265">
                  <c:v>106.8</c:v>
                </c:pt>
                <c:pt idx="266">
                  <c:v>109.4</c:v>
                </c:pt>
                <c:pt idx="267">
                  <c:v>110.7</c:v>
                </c:pt>
                <c:pt idx="268">
                  <c:v>111.7</c:v>
                </c:pt>
                <c:pt idx="269">
                  <c:v>112.7</c:v>
                </c:pt>
                <c:pt idx="270">
                  <c:v>112.3</c:v>
                </c:pt>
                <c:pt idx="271">
                  <c:v>112.7</c:v>
                </c:pt>
                <c:pt idx="272">
                  <c:v>111.7</c:v>
                </c:pt>
                <c:pt idx="273">
                  <c:v>113.7</c:v>
                </c:pt>
                <c:pt idx="274">
                  <c:v>110.4</c:v>
                </c:pt>
                <c:pt idx="275">
                  <c:v>109.7</c:v>
                </c:pt>
                <c:pt idx="276">
                  <c:v>108.1</c:v>
                </c:pt>
                <c:pt idx="277">
                  <c:v>108.1</c:v>
                </c:pt>
                <c:pt idx="278">
                  <c:v>106.9</c:v>
                </c:pt>
                <c:pt idx="279">
                  <c:v>104.3</c:v>
                </c:pt>
                <c:pt idx="280">
                  <c:v>105.4</c:v>
                </c:pt>
                <c:pt idx="281">
                  <c:v>107</c:v>
                </c:pt>
                <c:pt idx="282">
                  <c:v>108.3</c:v>
                </c:pt>
                <c:pt idx="283">
                  <c:v>107.8</c:v>
                </c:pt>
                <c:pt idx="284">
                  <c:v>109.7</c:v>
                </c:pt>
                <c:pt idx="285">
                  <c:v>109.9</c:v>
                </c:pt>
                <c:pt idx="286">
                  <c:v>110.7</c:v>
                </c:pt>
                <c:pt idx="287">
                  <c:v>110.3</c:v>
                </c:pt>
                <c:pt idx="288">
                  <c:v>109.5</c:v>
                </c:pt>
                <c:pt idx="289">
                  <c:v>109</c:v>
                </c:pt>
                <c:pt idx="290">
                  <c:v>109.4</c:v>
                </c:pt>
                <c:pt idx="291">
                  <c:v>108.9</c:v>
                </c:pt>
                <c:pt idx="292">
                  <c:v>111.2</c:v>
                </c:pt>
                <c:pt idx="293">
                  <c:v>111.6</c:v>
                </c:pt>
                <c:pt idx="294">
                  <c:v>112.5</c:v>
                </c:pt>
                <c:pt idx="295">
                  <c:v>108.3</c:v>
                </c:pt>
                <c:pt idx="296">
                  <c:v>105.2</c:v>
                </c:pt>
                <c:pt idx="297">
                  <c:v>105.4</c:v>
                </c:pt>
                <c:pt idx="298">
                  <c:v>105.4</c:v>
                </c:pt>
                <c:pt idx="299">
                  <c:v>106.3</c:v>
                </c:pt>
                <c:pt idx="300">
                  <c:v>108.1</c:v>
                </c:pt>
                <c:pt idx="301">
                  <c:v>107.2</c:v>
                </c:pt>
                <c:pt idx="302">
                  <c:v>108.7</c:v>
                </c:pt>
                <c:pt idx="303">
                  <c:v>108.1</c:v>
                </c:pt>
                <c:pt idx="304">
                  <c:v>110.2</c:v>
                </c:pt>
                <c:pt idx="305">
                  <c:v>110.4</c:v>
                </c:pt>
                <c:pt idx="306">
                  <c:v>112</c:v>
                </c:pt>
                <c:pt idx="307">
                  <c:v>112.1</c:v>
                </c:pt>
                <c:pt idx="308">
                  <c:v>111.7</c:v>
                </c:pt>
                <c:pt idx="309">
                  <c:v>114.5</c:v>
                </c:pt>
                <c:pt idx="310">
                  <c:v>116.4</c:v>
                </c:pt>
                <c:pt idx="311">
                  <c:v>117.3</c:v>
                </c:pt>
                <c:pt idx="312">
                  <c:v>117.9</c:v>
                </c:pt>
                <c:pt idx="313">
                  <c:v>118.3</c:v>
                </c:pt>
                <c:pt idx="314">
                  <c:v>114.4</c:v>
                </c:pt>
                <c:pt idx="315">
                  <c:v>113.3</c:v>
                </c:pt>
                <c:pt idx="316">
                  <c:v>113.8</c:v>
                </c:pt>
                <c:pt idx="317">
                  <c:v>115.5</c:v>
                </c:pt>
                <c:pt idx="318">
                  <c:v>115.8</c:v>
                </c:pt>
                <c:pt idx="319">
                  <c:v>115.4</c:v>
                </c:pt>
                <c:pt idx="320">
                  <c:v>115.2</c:v>
                </c:pt>
                <c:pt idx="321">
                  <c:v>116</c:v>
                </c:pt>
                <c:pt idx="322">
                  <c:v>112.8</c:v>
                </c:pt>
                <c:pt idx="323">
                  <c:v>113.3</c:v>
                </c:pt>
                <c:pt idx="324">
                  <c:v>112.4</c:v>
                </c:pt>
                <c:pt idx="325">
                  <c:v>110.9</c:v>
                </c:pt>
                <c:pt idx="326">
                  <c:v>117.5</c:v>
                </c:pt>
                <c:pt idx="327">
                  <c:v>116.9</c:v>
                </c:pt>
                <c:pt idx="328">
                  <c:v>117.8</c:v>
                </c:pt>
                <c:pt idx="329">
                  <c:v>118.5</c:v>
                </c:pt>
                <c:pt idx="330">
                  <c:v>120.2</c:v>
                </c:pt>
                <c:pt idx="331">
                  <c:v>119.9</c:v>
                </c:pt>
                <c:pt idx="332">
                  <c:v>119.7</c:v>
                </c:pt>
                <c:pt idx="333">
                  <c:v>119.3</c:v>
                </c:pt>
                <c:pt idx="334">
                  <c:v>120.2</c:v>
                </c:pt>
                <c:pt idx="335">
                  <c:v>119</c:v>
                </c:pt>
                <c:pt idx="336">
                  <c:v>120.9</c:v>
                </c:pt>
                <c:pt idx="337">
                  <c:v>124.3</c:v>
                </c:pt>
                <c:pt idx="338">
                  <c:v>123.1</c:v>
                </c:pt>
                <c:pt idx="339">
                  <c:v>124.6</c:v>
                </c:pt>
                <c:pt idx="340">
                  <c:v>125.2</c:v>
                </c:pt>
                <c:pt idx="341">
                  <c:v>126.6</c:v>
                </c:pt>
                <c:pt idx="342">
                  <c:v>126.4</c:v>
                </c:pt>
                <c:pt idx="343">
                  <c:v>128.4</c:v>
                </c:pt>
                <c:pt idx="344">
                  <c:v>130.5</c:v>
                </c:pt>
                <c:pt idx="345">
                  <c:v>131</c:v>
                </c:pt>
                <c:pt idx="346">
                  <c:v>131.6</c:v>
                </c:pt>
                <c:pt idx="347">
                  <c:v>133.9</c:v>
                </c:pt>
                <c:pt idx="348">
                  <c:v>135</c:v>
                </c:pt>
                <c:pt idx="349">
                  <c:v>136.4</c:v>
                </c:pt>
                <c:pt idx="350">
                  <c:v>137.4</c:v>
                </c:pt>
                <c:pt idx="351">
                  <c:v>138.19999999999999</c:v>
                </c:pt>
                <c:pt idx="352">
                  <c:v>137.19999999999999</c:v>
                </c:pt>
                <c:pt idx="353">
                  <c:v>137.4</c:v>
                </c:pt>
                <c:pt idx="354">
                  <c:v>139.6</c:v>
                </c:pt>
                <c:pt idx="355">
                  <c:v>142.9</c:v>
                </c:pt>
                <c:pt idx="356">
                  <c:v>141.19999999999999</c:v>
                </c:pt>
                <c:pt idx="357">
                  <c:v>141</c:v>
                </c:pt>
                <c:pt idx="358">
                  <c:v>139.69999999999999</c:v>
                </c:pt>
                <c:pt idx="359">
                  <c:v>140.6</c:v>
                </c:pt>
                <c:pt idx="360">
                  <c:v>138.69999999999999</c:v>
                </c:pt>
                <c:pt idx="361">
                  <c:v>140.80000000000001</c:v>
                </c:pt>
                <c:pt idx="362">
                  <c:v>143.6</c:v>
                </c:pt>
                <c:pt idx="363">
                  <c:v>144</c:v>
                </c:pt>
                <c:pt idx="364">
                  <c:v>139.69999999999999</c:v>
                </c:pt>
                <c:pt idx="365">
                  <c:v>138.1</c:v>
                </c:pt>
                <c:pt idx="366">
                  <c:v>136.6</c:v>
                </c:pt>
                <c:pt idx="367">
                  <c:v>135.9</c:v>
                </c:pt>
                <c:pt idx="368">
                  <c:v>137.19999999999999</c:v>
                </c:pt>
                <c:pt idx="369">
                  <c:v>135.80000000000001</c:v>
                </c:pt>
                <c:pt idx="370">
                  <c:v>138</c:v>
                </c:pt>
                <c:pt idx="371">
                  <c:v>137.19999999999999</c:v>
                </c:pt>
                <c:pt idx="372">
                  <c:v>139.30000000000001</c:v>
                </c:pt>
                <c:pt idx="373">
                  <c:v>139.4</c:v>
                </c:pt>
                <c:pt idx="374">
                  <c:v>139.19999999999999</c:v>
                </c:pt>
                <c:pt idx="375">
                  <c:v>139.1</c:v>
                </c:pt>
                <c:pt idx="376">
                  <c:v>136.19999999999999</c:v>
                </c:pt>
                <c:pt idx="377">
                  <c:v>134.19999999999999</c:v>
                </c:pt>
                <c:pt idx="378">
                  <c:v>134.5</c:v>
                </c:pt>
                <c:pt idx="379">
                  <c:v>130.80000000000001</c:v>
                </c:pt>
                <c:pt idx="380">
                  <c:v>130.30000000000001</c:v>
                </c:pt>
                <c:pt idx="381">
                  <c:v>130.30000000000001</c:v>
                </c:pt>
                <c:pt idx="382">
                  <c:v>131</c:v>
                </c:pt>
                <c:pt idx="383">
                  <c:v>132.1</c:v>
                </c:pt>
                <c:pt idx="384">
                  <c:v>129.80000000000001</c:v>
                </c:pt>
                <c:pt idx="385">
                  <c:v>133.19999999999999</c:v>
                </c:pt>
                <c:pt idx="386">
                  <c:v>134.69999999999999</c:v>
                </c:pt>
                <c:pt idx="387">
                  <c:v>134.6</c:v>
                </c:pt>
                <c:pt idx="388">
                  <c:v>135.1</c:v>
                </c:pt>
                <c:pt idx="389">
                  <c:v>136.4</c:v>
                </c:pt>
                <c:pt idx="390">
                  <c:v>135.30000000000001</c:v>
                </c:pt>
                <c:pt idx="391">
                  <c:v>134.5</c:v>
                </c:pt>
                <c:pt idx="392">
                  <c:v>135.1</c:v>
                </c:pt>
                <c:pt idx="393">
                  <c:v>137.80000000000001</c:v>
                </c:pt>
                <c:pt idx="394">
                  <c:v>137</c:v>
                </c:pt>
                <c:pt idx="395">
                  <c:v>135.69999999999999</c:v>
                </c:pt>
                <c:pt idx="396">
                  <c:v>135.6</c:v>
                </c:pt>
                <c:pt idx="397">
                  <c:v>135.1</c:v>
                </c:pt>
                <c:pt idx="398">
                  <c:v>134.9</c:v>
                </c:pt>
                <c:pt idx="399">
                  <c:v>134.69999999999999</c:v>
                </c:pt>
                <c:pt idx="400">
                  <c:v>134.69999999999999</c:v>
                </c:pt>
                <c:pt idx="401">
                  <c:v>136.1</c:v>
                </c:pt>
                <c:pt idx="402">
                  <c:v>135.6</c:v>
                </c:pt>
                <c:pt idx="403">
                  <c:v>137.69999999999999</c:v>
                </c:pt>
                <c:pt idx="404">
                  <c:v>138.9</c:v>
                </c:pt>
                <c:pt idx="405">
                  <c:v>139.4</c:v>
                </c:pt>
                <c:pt idx="406">
                  <c:v>140.4</c:v>
                </c:pt>
                <c:pt idx="407">
                  <c:v>140.19999999999999</c:v>
                </c:pt>
                <c:pt idx="408">
                  <c:v>137.69999999999999</c:v>
                </c:pt>
                <c:pt idx="409">
                  <c:v>137.30000000000001</c:v>
                </c:pt>
                <c:pt idx="410">
                  <c:v>135.69999999999999</c:v>
                </c:pt>
                <c:pt idx="411">
                  <c:v>136.69999999999999</c:v>
                </c:pt>
                <c:pt idx="412">
                  <c:v>135.80000000000001</c:v>
                </c:pt>
                <c:pt idx="413">
                  <c:v>137.9</c:v>
                </c:pt>
                <c:pt idx="414">
                  <c:v>137</c:v>
                </c:pt>
                <c:pt idx="415">
                  <c:v>136.1</c:v>
                </c:pt>
                <c:pt idx="416">
                  <c:v>137.6</c:v>
                </c:pt>
                <c:pt idx="417">
                  <c:v>136.80000000000001</c:v>
                </c:pt>
                <c:pt idx="418">
                  <c:v>135.80000000000001</c:v>
                </c:pt>
                <c:pt idx="419">
                  <c:v>133.30000000000001</c:v>
                </c:pt>
                <c:pt idx="420">
                  <c:v>132.30000000000001</c:v>
                </c:pt>
                <c:pt idx="421">
                  <c:v>134.6</c:v>
                </c:pt>
                <c:pt idx="422">
                  <c:v>133.1</c:v>
                </c:pt>
                <c:pt idx="423">
                  <c:v>137.19999999999999</c:v>
                </c:pt>
                <c:pt idx="424">
                  <c:v>138.80000000000001</c:v>
                </c:pt>
                <c:pt idx="425">
                  <c:v>138.19999999999999</c:v>
                </c:pt>
                <c:pt idx="426">
                  <c:v>140</c:v>
                </c:pt>
                <c:pt idx="427">
                  <c:v>141</c:v>
                </c:pt>
                <c:pt idx="428">
                  <c:v>141.4</c:v>
                </c:pt>
                <c:pt idx="429">
                  <c:v>142.19999999999999</c:v>
                </c:pt>
                <c:pt idx="430">
                  <c:v>143.5</c:v>
                </c:pt>
                <c:pt idx="431">
                  <c:v>140.6</c:v>
                </c:pt>
                <c:pt idx="432">
                  <c:v>141.69999999999999</c:v>
                </c:pt>
                <c:pt idx="433">
                  <c:v>141.30000000000001</c:v>
                </c:pt>
                <c:pt idx="434">
                  <c:v>140.6</c:v>
                </c:pt>
                <c:pt idx="435">
                  <c:v>143.80000000000001</c:v>
                </c:pt>
                <c:pt idx="436">
                  <c:v>143</c:v>
                </c:pt>
                <c:pt idx="437">
                  <c:v>144.30000000000001</c:v>
                </c:pt>
                <c:pt idx="438">
                  <c:v>142.4</c:v>
                </c:pt>
                <c:pt idx="439">
                  <c:v>143.5</c:v>
                </c:pt>
                <c:pt idx="440">
                  <c:v>143.9</c:v>
                </c:pt>
                <c:pt idx="441">
                  <c:v>146.69999999999999</c:v>
                </c:pt>
                <c:pt idx="442">
                  <c:v>149</c:v>
                </c:pt>
                <c:pt idx="443">
                  <c:v>148.1</c:v>
                </c:pt>
                <c:pt idx="444">
                  <c:v>149.9</c:v>
                </c:pt>
                <c:pt idx="445">
                  <c:v>150</c:v>
                </c:pt>
                <c:pt idx="446">
                  <c:v>148.4</c:v>
                </c:pt>
                <c:pt idx="447">
                  <c:v>149.19999999999999</c:v>
                </c:pt>
                <c:pt idx="448">
                  <c:v>149.80000000000001</c:v>
                </c:pt>
                <c:pt idx="449">
                  <c:v>149.1</c:v>
                </c:pt>
                <c:pt idx="450">
                  <c:v>151.6</c:v>
                </c:pt>
                <c:pt idx="451">
                  <c:v>152.4</c:v>
                </c:pt>
                <c:pt idx="452">
                  <c:v>152.30000000000001</c:v>
                </c:pt>
                <c:pt idx="453">
                  <c:v>155.30000000000001</c:v>
                </c:pt>
                <c:pt idx="454">
                  <c:v>154.80000000000001</c:v>
                </c:pt>
                <c:pt idx="455">
                  <c:v>154.80000000000001</c:v>
                </c:pt>
                <c:pt idx="456">
                  <c:v>152.80000000000001</c:v>
                </c:pt>
                <c:pt idx="457">
                  <c:v>154.69999999999999</c:v>
                </c:pt>
                <c:pt idx="458">
                  <c:v>154</c:v>
                </c:pt>
                <c:pt idx="459">
                  <c:v>152.9</c:v>
                </c:pt>
                <c:pt idx="460">
                  <c:v>157.6</c:v>
                </c:pt>
                <c:pt idx="461">
                  <c:v>156.69999999999999</c:v>
                </c:pt>
                <c:pt idx="462">
                  <c:v>155.1</c:v>
                </c:pt>
                <c:pt idx="463">
                  <c:v>156</c:v>
                </c:pt>
                <c:pt idx="464">
                  <c:v>156.19999999999999</c:v>
                </c:pt>
                <c:pt idx="465">
                  <c:v>158.80000000000001</c:v>
                </c:pt>
                <c:pt idx="466">
                  <c:v>159.5</c:v>
                </c:pt>
                <c:pt idx="467">
                  <c:v>158.9</c:v>
                </c:pt>
                <c:pt idx="468">
                  <c:v>160.69999999999999</c:v>
                </c:pt>
                <c:pt idx="469">
                  <c:v>161.80000000000001</c:v>
                </c:pt>
                <c:pt idx="470">
                  <c:v>163</c:v>
                </c:pt>
                <c:pt idx="471">
                  <c:v>162.69999999999999</c:v>
                </c:pt>
                <c:pt idx="472">
                  <c:v>162.6</c:v>
                </c:pt>
                <c:pt idx="473">
                  <c:v>160.5</c:v>
                </c:pt>
                <c:pt idx="474">
                  <c:v>162.5</c:v>
                </c:pt>
                <c:pt idx="475">
                  <c:v>162.19999999999999</c:v>
                </c:pt>
                <c:pt idx="476">
                  <c:v>161.69999999999999</c:v>
                </c:pt>
                <c:pt idx="477">
                  <c:v>161</c:v>
                </c:pt>
                <c:pt idx="478">
                  <c:v>162</c:v>
                </c:pt>
                <c:pt idx="479">
                  <c:v>163.6</c:v>
                </c:pt>
                <c:pt idx="480">
                  <c:v>158.5</c:v>
                </c:pt>
                <c:pt idx="481">
                  <c:v>157.6</c:v>
                </c:pt>
                <c:pt idx="482">
                  <c:v>153.5</c:v>
                </c:pt>
                <c:pt idx="483">
                  <c:v>152.69999999999999</c:v>
                </c:pt>
                <c:pt idx="484">
                  <c:v>152.6</c:v>
                </c:pt>
                <c:pt idx="485">
                  <c:v>154.4</c:v>
                </c:pt>
                <c:pt idx="486">
                  <c:v>153.1</c:v>
                </c:pt>
                <c:pt idx="487">
                  <c:v>152.5</c:v>
                </c:pt>
                <c:pt idx="488">
                  <c:v>151.69999999999999</c:v>
                </c:pt>
                <c:pt idx="489">
                  <c:v>152.6</c:v>
                </c:pt>
                <c:pt idx="490">
                  <c:v>150.19999999999999</c:v>
                </c:pt>
                <c:pt idx="491">
                  <c:v>149.69999999999999</c:v>
                </c:pt>
                <c:pt idx="492">
                  <c:v>150</c:v>
                </c:pt>
                <c:pt idx="493">
                  <c:v>152.5</c:v>
                </c:pt>
                <c:pt idx="494">
                  <c:v>154.69999999999999</c:v>
                </c:pt>
                <c:pt idx="495">
                  <c:v>155.6</c:v>
                </c:pt>
                <c:pt idx="496">
                  <c:v>155.69999999999999</c:v>
                </c:pt>
                <c:pt idx="497">
                  <c:v>157</c:v>
                </c:pt>
                <c:pt idx="498">
                  <c:v>157.19999999999999</c:v>
                </c:pt>
                <c:pt idx="499">
                  <c:v>157.30000000000001</c:v>
                </c:pt>
                <c:pt idx="500">
                  <c:v>157.6</c:v>
                </c:pt>
                <c:pt idx="501">
                  <c:v>156.30000000000001</c:v>
                </c:pt>
                <c:pt idx="502">
                  <c:v>155.9</c:v>
                </c:pt>
                <c:pt idx="503">
                  <c:v>156.19999999999999</c:v>
                </c:pt>
                <c:pt idx="504">
                  <c:v>157.6</c:v>
                </c:pt>
                <c:pt idx="505">
                  <c:v>160.4</c:v>
                </c:pt>
                <c:pt idx="506">
                  <c:v>161.5</c:v>
                </c:pt>
                <c:pt idx="507">
                  <c:v>161</c:v>
                </c:pt>
                <c:pt idx="508">
                  <c:v>166</c:v>
                </c:pt>
                <c:pt idx="509">
                  <c:v>163.1</c:v>
                </c:pt>
                <c:pt idx="510">
                  <c:v>163.30000000000001</c:v>
                </c:pt>
                <c:pt idx="511">
                  <c:v>162.80000000000001</c:v>
                </c:pt>
                <c:pt idx="512">
                  <c:v>169.5</c:v>
                </c:pt>
                <c:pt idx="513">
                  <c:v>173</c:v>
                </c:pt>
                <c:pt idx="514">
                  <c:v>169.3</c:v>
                </c:pt>
                <c:pt idx="515">
                  <c:v>174.5</c:v>
                </c:pt>
                <c:pt idx="516">
                  <c:v>163.69999999999999</c:v>
                </c:pt>
                <c:pt idx="517">
                  <c:v>167.5</c:v>
                </c:pt>
                <c:pt idx="518">
                  <c:v>156.69999999999999</c:v>
                </c:pt>
                <c:pt idx="519">
                  <c:v>149.6</c:v>
                </c:pt>
                <c:pt idx="520">
                  <c:v>145.80000000000001</c:v>
                </c:pt>
                <c:pt idx="521">
                  <c:v>143.9</c:v>
                </c:pt>
                <c:pt idx="522">
                  <c:v>143.1</c:v>
                </c:pt>
                <c:pt idx="523">
                  <c:v>145.6</c:v>
                </c:pt>
                <c:pt idx="524">
                  <c:v>147.69999999999999</c:v>
                </c:pt>
                <c:pt idx="525">
                  <c:v>149</c:v>
                </c:pt>
                <c:pt idx="526">
                  <c:v>146.30000000000001</c:v>
                </c:pt>
                <c:pt idx="527">
                  <c:v>146.1</c:v>
                </c:pt>
                <c:pt idx="528">
                  <c:v>147</c:v>
                </c:pt>
                <c:pt idx="529">
                  <c:v>145.69999999999999</c:v>
                </c:pt>
                <c:pt idx="530">
                  <c:v>147.30000000000001</c:v>
                </c:pt>
                <c:pt idx="531">
                  <c:v>144.69999999999999</c:v>
                </c:pt>
                <c:pt idx="532">
                  <c:v>145</c:v>
                </c:pt>
                <c:pt idx="533">
                  <c:v>141.19999999999999</c:v>
                </c:pt>
                <c:pt idx="534">
                  <c:v>141</c:v>
                </c:pt>
                <c:pt idx="535">
                  <c:v>140.80000000000001</c:v>
                </c:pt>
                <c:pt idx="536">
                  <c:v>141.4</c:v>
                </c:pt>
                <c:pt idx="537">
                  <c:v>139.6</c:v>
                </c:pt>
                <c:pt idx="538">
                  <c:v>137.80000000000001</c:v>
                </c:pt>
                <c:pt idx="539">
                  <c:v>137.9</c:v>
                </c:pt>
                <c:pt idx="540">
                  <c:v>134.80000000000001</c:v>
                </c:pt>
                <c:pt idx="541">
                  <c:v>133.9</c:v>
                </c:pt>
                <c:pt idx="542">
                  <c:v>135.5</c:v>
                </c:pt>
                <c:pt idx="543">
                  <c:v>137</c:v>
                </c:pt>
                <c:pt idx="544">
                  <c:v>140.6</c:v>
                </c:pt>
                <c:pt idx="545">
                  <c:v>138.5</c:v>
                </c:pt>
                <c:pt idx="546">
                  <c:v>140.9</c:v>
                </c:pt>
                <c:pt idx="547">
                  <c:v>140.19999999999999</c:v>
                </c:pt>
                <c:pt idx="548">
                  <c:v>140.1</c:v>
                </c:pt>
                <c:pt idx="549">
                  <c:v>142.9</c:v>
                </c:pt>
                <c:pt idx="550">
                  <c:v>142.80000000000001</c:v>
                </c:pt>
                <c:pt idx="551">
                  <c:v>141.80000000000001</c:v>
                </c:pt>
                <c:pt idx="552">
                  <c:v>144.19999999999999</c:v>
                </c:pt>
                <c:pt idx="553">
                  <c:v>144.69999999999999</c:v>
                </c:pt>
                <c:pt idx="554">
                  <c:v>143.30000000000001</c:v>
                </c:pt>
                <c:pt idx="555">
                  <c:v>141.80000000000001</c:v>
                </c:pt>
                <c:pt idx="556">
                  <c:v>144.6</c:v>
                </c:pt>
                <c:pt idx="557">
                  <c:v>147.80000000000001</c:v>
                </c:pt>
                <c:pt idx="558">
                  <c:v>148.19999999999999</c:v>
                </c:pt>
                <c:pt idx="559">
                  <c:v>150.1</c:v>
                </c:pt>
                <c:pt idx="560">
                  <c:v>152.6</c:v>
                </c:pt>
                <c:pt idx="561">
                  <c:v>154.69999999999999</c:v>
                </c:pt>
                <c:pt idx="562">
                  <c:v>154.69999999999999</c:v>
                </c:pt>
                <c:pt idx="563">
                  <c:v>156.19999999999999</c:v>
                </c:pt>
                <c:pt idx="564">
                  <c:v>155.6</c:v>
                </c:pt>
                <c:pt idx="565">
                  <c:v>151.80000000000001</c:v>
                </c:pt>
                <c:pt idx="566">
                  <c:v>153.4</c:v>
                </c:pt>
                <c:pt idx="567">
                  <c:v>152.30000000000001</c:v>
                </c:pt>
                <c:pt idx="568">
                  <c:v>153.4</c:v>
                </c:pt>
                <c:pt idx="569">
                  <c:v>153.4</c:v>
                </c:pt>
                <c:pt idx="570">
                  <c:v>154</c:v>
                </c:pt>
                <c:pt idx="571">
                  <c:v>155.6</c:v>
                </c:pt>
                <c:pt idx="572">
                  <c:v>156.4</c:v>
                </c:pt>
                <c:pt idx="573">
                  <c:v>153.80000000000001</c:v>
                </c:pt>
                <c:pt idx="574">
                  <c:v>154.19999999999999</c:v>
                </c:pt>
                <c:pt idx="575">
                  <c:v>152</c:v>
                </c:pt>
                <c:pt idx="576">
                  <c:v>150.6</c:v>
                </c:pt>
                <c:pt idx="577">
                  <c:v>149.80000000000001</c:v>
                </c:pt>
                <c:pt idx="578">
                  <c:v>149.4</c:v>
                </c:pt>
                <c:pt idx="579">
                  <c:v>150.69999999999999</c:v>
                </c:pt>
                <c:pt idx="580">
                  <c:v>152.19999999999999</c:v>
                </c:pt>
                <c:pt idx="581">
                  <c:v>156.30000000000001</c:v>
                </c:pt>
                <c:pt idx="582">
                  <c:v>154.19999999999999</c:v>
                </c:pt>
                <c:pt idx="583">
                  <c:v>154.80000000000001</c:v>
                </c:pt>
                <c:pt idx="584">
                  <c:v>157</c:v>
                </c:pt>
                <c:pt idx="585">
                  <c:v>158</c:v>
                </c:pt>
                <c:pt idx="586">
                  <c:v>162.19999999999999</c:v>
                </c:pt>
                <c:pt idx="587">
                  <c:v>157.69999999999999</c:v>
                </c:pt>
                <c:pt idx="588">
                  <c:v>157.1</c:v>
                </c:pt>
                <c:pt idx="589">
                  <c:v>158.1</c:v>
                </c:pt>
                <c:pt idx="590">
                  <c:v>157.69999999999999</c:v>
                </c:pt>
                <c:pt idx="591">
                  <c:v>158.4</c:v>
                </c:pt>
                <c:pt idx="592">
                  <c:v>159.1</c:v>
                </c:pt>
                <c:pt idx="593">
                  <c:v>160.69999999999999</c:v>
                </c:pt>
                <c:pt idx="594">
                  <c:v>165.2</c:v>
                </c:pt>
                <c:pt idx="595">
                  <c:v>165.4</c:v>
                </c:pt>
                <c:pt idx="596">
                  <c:v>166.6</c:v>
                </c:pt>
                <c:pt idx="597">
                  <c:v>168.9</c:v>
                </c:pt>
                <c:pt idx="598">
                  <c:v>174.4</c:v>
                </c:pt>
                <c:pt idx="599">
                  <c:v>177.6</c:v>
                </c:pt>
                <c:pt idx="600">
                  <c:v>173.5</c:v>
                </c:pt>
                <c:pt idx="601">
                  <c:v>174.5</c:v>
                </c:pt>
                <c:pt idx="602">
                  <c:v>176.9</c:v>
                </c:pt>
                <c:pt idx="603">
                  <c:v>178.9</c:v>
                </c:pt>
                <c:pt idx="604">
                  <c:v>177</c:v>
                </c:pt>
                <c:pt idx="605">
                  <c:v>179.6</c:v>
                </c:pt>
                <c:pt idx="606">
                  <c:v>182.4</c:v>
                </c:pt>
                <c:pt idx="607">
                  <c:v>181.5</c:v>
                </c:pt>
                <c:pt idx="608">
                  <c:v>187.5</c:v>
                </c:pt>
                <c:pt idx="609">
                  <c:v>184.5</c:v>
                </c:pt>
                <c:pt idx="610">
                  <c:v>184.7</c:v>
                </c:pt>
                <c:pt idx="611">
                  <c:v>185.2</c:v>
                </c:pt>
                <c:pt idx="612">
                  <c:v>188.3</c:v>
                </c:pt>
                <c:pt idx="613">
                  <c:v>185.6</c:v>
                </c:pt>
                <c:pt idx="614">
                  <c:v>186.8</c:v>
                </c:pt>
                <c:pt idx="615">
                  <c:v>187.1</c:v>
                </c:pt>
                <c:pt idx="616">
                  <c:v>188.8</c:v>
                </c:pt>
                <c:pt idx="617">
                  <c:v>187.9</c:v>
                </c:pt>
                <c:pt idx="618">
                  <c:v>189.2</c:v>
                </c:pt>
                <c:pt idx="619">
                  <c:v>189.2</c:v>
                </c:pt>
                <c:pt idx="620">
                  <c:v>183.9</c:v>
                </c:pt>
                <c:pt idx="621">
                  <c:v>178.3</c:v>
                </c:pt>
                <c:pt idx="622">
                  <c:v>177.8</c:v>
                </c:pt>
                <c:pt idx="623">
                  <c:v>180.7</c:v>
                </c:pt>
                <c:pt idx="624">
                  <c:v>179.1</c:v>
                </c:pt>
                <c:pt idx="625">
                  <c:v>185.2</c:v>
                </c:pt>
                <c:pt idx="626">
                  <c:v>185</c:v>
                </c:pt>
                <c:pt idx="627">
                  <c:v>190.3</c:v>
                </c:pt>
                <c:pt idx="628">
                  <c:v>185.3</c:v>
                </c:pt>
                <c:pt idx="629">
                  <c:v>177.9</c:v>
                </c:pt>
                <c:pt idx="630">
                  <c:v>172.1</c:v>
                </c:pt>
                <c:pt idx="631">
                  <c:v>169.9</c:v>
                </c:pt>
                <c:pt idx="632">
                  <c:v>168.9</c:v>
                </c:pt>
                <c:pt idx="633">
                  <c:v>168.2</c:v>
                </c:pt>
                <c:pt idx="634">
                  <c:v>169.3</c:v>
                </c:pt>
                <c:pt idx="635">
                  <c:v>168.1</c:v>
                </c:pt>
                <c:pt idx="636">
                  <c:v>168.4</c:v>
                </c:pt>
                <c:pt idx="637">
                  <c:v>166</c:v>
                </c:pt>
                <c:pt idx="638">
                  <c:v>165.9</c:v>
                </c:pt>
                <c:pt idx="639">
                  <c:v>165.2</c:v>
                </c:pt>
                <c:pt idx="640">
                  <c:v>164.2</c:v>
                </c:pt>
                <c:pt idx="641">
                  <c:v>166</c:v>
                </c:pt>
                <c:pt idx="642">
                  <c:v>167.8</c:v>
                </c:pt>
                <c:pt idx="643">
                  <c:v>170.4</c:v>
                </c:pt>
                <c:pt idx="644">
                  <c:v>170.1</c:v>
                </c:pt>
                <c:pt idx="645">
                  <c:v>169.9</c:v>
                </c:pt>
                <c:pt idx="646">
                  <c:v>169.3</c:v>
                </c:pt>
                <c:pt idx="647">
                  <c:v>164.1</c:v>
                </c:pt>
                <c:pt idx="648">
                  <c:v>164.2</c:v>
                </c:pt>
                <c:pt idx="649">
                  <c:v>163.4</c:v>
                </c:pt>
                <c:pt idx="650">
                  <c:v>161.80000000000001</c:v>
                </c:pt>
                <c:pt idx="651">
                  <c:v>160.69999999999999</c:v>
                </c:pt>
                <c:pt idx="652">
                  <c:v>160.80000000000001</c:v>
                </c:pt>
                <c:pt idx="653">
                  <c:v>162.80000000000001</c:v>
                </c:pt>
                <c:pt idx="654">
                  <c:v>162.30000000000001</c:v>
                </c:pt>
                <c:pt idx="655">
                  <c:v>160.69999999999999</c:v>
                </c:pt>
                <c:pt idx="656">
                  <c:v>158.69999999999999</c:v>
                </c:pt>
                <c:pt idx="657">
                  <c:v>158.4</c:v>
                </c:pt>
                <c:pt idx="658">
                  <c:v>156.6</c:v>
                </c:pt>
                <c:pt idx="659">
                  <c:v>157</c:v>
                </c:pt>
                <c:pt idx="660">
                  <c:v>158.1</c:v>
                </c:pt>
                <c:pt idx="661">
                  <c:v>157.80000000000001</c:v>
                </c:pt>
                <c:pt idx="662">
                  <c:v>162.9</c:v>
                </c:pt>
                <c:pt idx="663">
                  <c:v>166</c:v>
                </c:pt>
                <c:pt idx="664">
                  <c:v>166.2</c:v>
                </c:pt>
                <c:pt idx="665">
                  <c:v>165.4</c:v>
                </c:pt>
                <c:pt idx="666">
                  <c:v>166.8</c:v>
                </c:pt>
                <c:pt idx="667">
                  <c:v>166.5</c:v>
                </c:pt>
                <c:pt idx="668">
                  <c:v>166.1</c:v>
                </c:pt>
                <c:pt idx="669">
                  <c:v>166.4</c:v>
                </c:pt>
                <c:pt idx="670">
                  <c:v>167.8</c:v>
                </c:pt>
                <c:pt idx="671">
                  <c:v>169.7</c:v>
                </c:pt>
                <c:pt idx="672">
                  <c:v>169.4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CCF-4B72-BC7C-A05399B03447}"/>
            </c:ext>
          </c:extLst>
        </c:ser>
        <c:ser>
          <c:idx val="1"/>
          <c:order val="1"/>
          <c:tx>
            <c:strRef>
              <c:f>US_Corp!$V$4</c:f>
              <c:strCache>
                <c:ptCount val="1"/>
                <c:pt idx="0">
                  <c:v>BBGF USD IG All Sectors OAS</c:v>
                </c:pt>
              </c:strCache>
            </c:strRef>
          </c:tx>
          <c:marker>
            <c:symbol val="none"/>
          </c:marker>
          <c:val>
            <c:numRef>
              <c:f>US_Corp!$T$7:$T$679</c:f>
              <c:numCache>
                <c:formatCode>General</c:formatCode>
                <c:ptCount val="673"/>
                <c:pt idx="0">
                  <c:v>150.875</c:v>
                </c:pt>
                <c:pt idx="1">
                  <c:v>141.51499999999999</c:v>
                </c:pt>
                <c:pt idx="2">
                  <c:v>132.297</c:v>
                </c:pt>
                <c:pt idx="3">
                  <c:v>131.78800000000001</c:v>
                </c:pt>
                <c:pt idx="4">
                  <c:v>131.71700000000001</c:v>
                </c:pt>
                <c:pt idx="5">
                  <c:v>130.90700000000001</c:v>
                </c:pt>
                <c:pt idx="6">
                  <c:v>128.06399999999999</c:v>
                </c:pt>
                <c:pt idx="7">
                  <c:v>127.85</c:v>
                </c:pt>
                <c:pt idx="8">
                  <c:v>125.24</c:v>
                </c:pt>
                <c:pt idx="9">
                  <c:v>125.631</c:v>
                </c:pt>
                <c:pt idx="10">
                  <c:v>126.746</c:v>
                </c:pt>
                <c:pt idx="11">
                  <c:v>125.705</c:v>
                </c:pt>
                <c:pt idx="12">
                  <c:v>124.43</c:v>
                </c:pt>
                <c:pt idx="13">
                  <c:v>126.1</c:v>
                </c:pt>
                <c:pt idx="14">
                  <c:v>126.318</c:v>
                </c:pt>
                <c:pt idx="15">
                  <c:v>127.684</c:v>
                </c:pt>
                <c:pt idx="16">
                  <c:v>132.125</c:v>
                </c:pt>
                <c:pt idx="17">
                  <c:v>129.78399999999999</c:v>
                </c:pt>
                <c:pt idx="18">
                  <c:v>130.25800000000001</c:v>
                </c:pt>
                <c:pt idx="19">
                  <c:v>129.108</c:v>
                </c:pt>
                <c:pt idx="20">
                  <c:v>123.607</c:v>
                </c:pt>
                <c:pt idx="21">
                  <c:v>123.205</c:v>
                </c:pt>
                <c:pt idx="22">
                  <c:v>120.072</c:v>
                </c:pt>
                <c:pt idx="23">
                  <c:v>121.96299999999999</c:v>
                </c:pt>
                <c:pt idx="24">
                  <c:v>123.04</c:v>
                </c:pt>
                <c:pt idx="25">
                  <c:v>121.563</c:v>
                </c:pt>
                <c:pt idx="26">
                  <c:v>120.13500000000001</c:v>
                </c:pt>
                <c:pt idx="27">
                  <c:v>117.81699999999999</c:v>
                </c:pt>
                <c:pt idx="28">
                  <c:v>116.902</c:v>
                </c:pt>
                <c:pt idx="29">
                  <c:v>113.85599999999999</c:v>
                </c:pt>
                <c:pt idx="30">
                  <c:v>113.6</c:v>
                </c:pt>
                <c:pt idx="31">
                  <c:v>111.15900000000001</c:v>
                </c:pt>
                <c:pt idx="32">
                  <c:v>110.03700000000001</c:v>
                </c:pt>
                <c:pt idx="33">
                  <c:v>110.536</c:v>
                </c:pt>
                <c:pt idx="34">
                  <c:v>111.26600000000001</c:v>
                </c:pt>
                <c:pt idx="35">
                  <c:v>110.041</c:v>
                </c:pt>
                <c:pt idx="36">
                  <c:v>111.163</c:v>
                </c:pt>
                <c:pt idx="37">
                  <c:v>115.56699999999999</c:v>
                </c:pt>
                <c:pt idx="38">
                  <c:v>116.62</c:v>
                </c:pt>
                <c:pt idx="39">
                  <c:v>116.2</c:v>
                </c:pt>
                <c:pt idx="40">
                  <c:v>116.694</c:v>
                </c:pt>
                <c:pt idx="41">
                  <c:v>116.783</c:v>
                </c:pt>
                <c:pt idx="42">
                  <c:v>117.477</c:v>
                </c:pt>
                <c:pt idx="43">
                  <c:v>117.339</c:v>
                </c:pt>
                <c:pt idx="44">
                  <c:v>116.82599999999999</c:v>
                </c:pt>
                <c:pt idx="45">
                  <c:v>116.56</c:v>
                </c:pt>
                <c:pt idx="46">
                  <c:v>116.843</c:v>
                </c:pt>
                <c:pt idx="47">
                  <c:v>116.904</c:v>
                </c:pt>
                <c:pt idx="48">
                  <c:v>116.95399999999999</c:v>
                </c:pt>
                <c:pt idx="49">
                  <c:v>116.08199999999999</c:v>
                </c:pt>
                <c:pt idx="50">
                  <c:v>116.857</c:v>
                </c:pt>
                <c:pt idx="51">
                  <c:v>117.03100000000001</c:v>
                </c:pt>
                <c:pt idx="52">
                  <c:v>116.60899999999999</c:v>
                </c:pt>
                <c:pt idx="53">
                  <c:v>116.994</c:v>
                </c:pt>
                <c:pt idx="54">
                  <c:v>117.794</c:v>
                </c:pt>
                <c:pt idx="55">
                  <c:v>118.593</c:v>
                </c:pt>
                <c:pt idx="56">
                  <c:v>119.789</c:v>
                </c:pt>
                <c:pt idx="57">
                  <c:v>120.726</c:v>
                </c:pt>
                <c:pt idx="58">
                  <c:v>119.727</c:v>
                </c:pt>
                <c:pt idx="59">
                  <c:v>120.651</c:v>
                </c:pt>
                <c:pt idx="60">
                  <c:v>119.553</c:v>
                </c:pt>
                <c:pt idx="61">
                  <c:v>119.94199999999999</c:v>
                </c:pt>
                <c:pt idx="62">
                  <c:v>119.571</c:v>
                </c:pt>
                <c:pt idx="63">
                  <c:v>120.714</c:v>
                </c:pt>
                <c:pt idx="64">
                  <c:v>119.70399999999999</c:v>
                </c:pt>
                <c:pt idx="65">
                  <c:v>119.896</c:v>
                </c:pt>
                <c:pt idx="66">
                  <c:v>118.667</c:v>
                </c:pt>
                <c:pt idx="67">
                  <c:v>116.765</c:v>
                </c:pt>
                <c:pt idx="68">
                  <c:v>116.95</c:v>
                </c:pt>
                <c:pt idx="69">
                  <c:v>117.51900000000001</c:v>
                </c:pt>
                <c:pt idx="70">
                  <c:v>118.459</c:v>
                </c:pt>
                <c:pt idx="71">
                  <c:v>119.626</c:v>
                </c:pt>
                <c:pt idx="72">
                  <c:v>120.101</c:v>
                </c:pt>
                <c:pt idx="73">
                  <c:v>116.19</c:v>
                </c:pt>
                <c:pt idx="74">
                  <c:v>115.94799999999999</c:v>
                </c:pt>
                <c:pt idx="75">
                  <c:v>115.29600000000001</c:v>
                </c:pt>
                <c:pt idx="76">
                  <c:v>116.258</c:v>
                </c:pt>
                <c:pt idx="77">
                  <c:v>116.038</c:v>
                </c:pt>
                <c:pt idx="78">
                  <c:v>115.54</c:v>
                </c:pt>
                <c:pt idx="79">
                  <c:v>117.235</c:v>
                </c:pt>
                <c:pt idx="80">
                  <c:v>117.809</c:v>
                </c:pt>
                <c:pt idx="81">
                  <c:v>118.246</c:v>
                </c:pt>
                <c:pt idx="82">
                  <c:v>117.04900000000001</c:v>
                </c:pt>
                <c:pt idx="83">
                  <c:v>116.322</c:v>
                </c:pt>
                <c:pt idx="84">
                  <c:v>116.206</c:v>
                </c:pt>
                <c:pt idx="85">
                  <c:v>116.636</c:v>
                </c:pt>
                <c:pt idx="86">
                  <c:v>116.613</c:v>
                </c:pt>
                <c:pt idx="87">
                  <c:v>118.32899999999999</c:v>
                </c:pt>
                <c:pt idx="88">
                  <c:v>117.38500000000001</c:v>
                </c:pt>
                <c:pt idx="89">
                  <c:v>118.384</c:v>
                </c:pt>
                <c:pt idx="90">
                  <c:v>119.46899999999999</c:v>
                </c:pt>
                <c:pt idx="91">
                  <c:v>119.273</c:v>
                </c:pt>
                <c:pt idx="92">
                  <c:v>119.446</c:v>
                </c:pt>
                <c:pt idx="93">
                  <c:v>118.721</c:v>
                </c:pt>
                <c:pt idx="94">
                  <c:v>119.407</c:v>
                </c:pt>
                <c:pt idx="95">
                  <c:v>120.038</c:v>
                </c:pt>
                <c:pt idx="96">
                  <c:v>118.825</c:v>
                </c:pt>
                <c:pt idx="97">
                  <c:v>118.69</c:v>
                </c:pt>
                <c:pt idx="98">
                  <c:v>116.01600000000001</c:v>
                </c:pt>
                <c:pt idx="99">
                  <c:v>113.67400000000001</c:v>
                </c:pt>
                <c:pt idx="100">
                  <c:v>115.548</c:v>
                </c:pt>
                <c:pt idx="101">
                  <c:v>118.364</c:v>
                </c:pt>
                <c:pt idx="102">
                  <c:v>125.27800000000001</c:v>
                </c:pt>
                <c:pt idx="103">
                  <c:v>126.852</c:v>
                </c:pt>
                <c:pt idx="104">
                  <c:v>126.901</c:v>
                </c:pt>
                <c:pt idx="105">
                  <c:v>127.129</c:v>
                </c:pt>
                <c:pt idx="106">
                  <c:v>123.65900000000001</c:v>
                </c:pt>
                <c:pt idx="107">
                  <c:v>124.387</c:v>
                </c:pt>
                <c:pt idx="108">
                  <c:v>123.773</c:v>
                </c:pt>
                <c:pt idx="109">
                  <c:v>123.26900000000001</c:v>
                </c:pt>
                <c:pt idx="110">
                  <c:v>123.63</c:v>
                </c:pt>
                <c:pt idx="111">
                  <c:v>123.322</c:v>
                </c:pt>
                <c:pt idx="112">
                  <c:v>122.485</c:v>
                </c:pt>
                <c:pt idx="113">
                  <c:v>121.721</c:v>
                </c:pt>
                <c:pt idx="114">
                  <c:v>120.979</c:v>
                </c:pt>
                <c:pt idx="115">
                  <c:v>119.824</c:v>
                </c:pt>
                <c:pt idx="116">
                  <c:v>119.89</c:v>
                </c:pt>
                <c:pt idx="117">
                  <c:v>121.075</c:v>
                </c:pt>
                <c:pt idx="118">
                  <c:v>121.098</c:v>
                </c:pt>
                <c:pt idx="119">
                  <c:v>122.05200000000001</c:v>
                </c:pt>
                <c:pt idx="120">
                  <c:v>121.676</c:v>
                </c:pt>
                <c:pt idx="121">
                  <c:v>123.744</c:v>
                </c:pt>
                <c:pt idx="122">
                  <c:v>123.48399999999999</c:v>
                </c:pt>
                <c:pt idx="123">
                  <c:v>123.57299999999999</c:v>
                </c:pt>
                <c:pt idx="124">
                  <c:v>126.666</c:v>
                </c:pt>
                <c:pt idx="125">
                  <c:v>127.03</c:v>
                </c:pt>
                <c:pt idx="126">
                  <c:v>128.858</c:v>
                </c:pt>
                <c:pt idx="127">
                  <c:v>128.672</c:v>
                </c:pt>
                <c:pt idx="128">
                  <c:v>129.494</c:v>
                </c:pt>
                <c:pt idx="129">
                  <c:v>129.95099999999999</c:v>
                </c:pt>
                <c:pt idx="130">
                  <c:v>130.053</c:v>
                </c:pt>
                <c:pt idx="131">
                  <c:v>128.95599999999999</c:v>
                </c:pt>
                <c:pt idx="132">
                  <c:v>128.71799999999999</c:v>
                </c:pt>
                <c:pt idx="133">
                  <c:v>128.81200000000001</c:v>
                </c:pt>
                <c:pt idx="134">
                  <c:v>130.00800000000001</c:v>
                </c:pt>
                <c:pt idx="135">
                  <c:v>131.26499999999999</c:v>
                </c:pt>
                <c:pt idx="136">
                  <c:v>132.98699999999999</c:v>
                </c:pt>
                <c:pt idx="137">
                  <c:v>134.952</c:v>
                </c:pt>
                <c:pt idx="138">
                  <c:v>135.571</c:v>
                </c:pt>
                <c:pt idx="139">
                  <c:v>137.405</c:v>
                </c:pt>
                <c:pt idx="140">
                  <c:v>137.94999999999999</c:v>
                </c:pt>
                <c:pt idx="141">
                  <c:v>139.249</c:v>
                </c:pt>
                <c:pt idx="142">
                  <c:v>137.59100000000001</c:v>
                </c:pt>
                <c:pt idx="143">
                  <c:v>137.928</c:v>
                </c:pt>
                <c:pt idx="144">
                  <c:v>135.767</c:v>
                </c:pt>
                <c:pt idx="145">
                  <c:v>137.23699999999999</c:v>
                </c:pt>
                <c:pt idx="146">
                  <c:v>136.04499999999999</c:v>
                </c:pt>
                <c:pt idx="147">
                  <c:v>133.428</c:v>
                </c:pt>
                <c:pt idx="148">
                  <c:v>133.72499999999999</c:v>
                </c:pt>
                <c:pt idx="149">
                  <c:v>133.15899999999999</c:v>
                </c:pt>
                <c:pt idx="150">
                  <c:v>132.768</c:v>
                </c:pt>
                <c:pt idx="151">
                  <c:v>132.24199999999999</c:v>
                </c:pt>
                <c:pt idx="152">
                  <c:v>132.614</c:v>
                </c:pt>
                <c:pt idx="153">
                  <c:v>133.44499999999999</c:v>
                </c:pt>
                <c:pt idx="154">
                  <c:v>134.066</c:v>
                </c:pt>
                <c:pt idx="155">
                  <c:v>135.672</c:v>
                </c:pt>
                <c:pt idx="156">
                  <c:v>133.16399999999999</c:v>
                </c:pt>
                <c:pt idx="157">
                  <c:v>134.113</c:v>
                </c:pt>
                <c:pt idx="158">
                  <c:v>134.179</c:v>
                </c:pt>
                <c:pt idx="159">
                  <c:v>137.321</c:v>
                </c:pt>
                <c:pt idx="160">
                  <c:v>140.87299999999999</c:v>
                </c:pt>
                <c:pt idx="161">
                  <c:v>141.946</c:v>
                </c:pt>
                <c:pt idx="162">
                  <c:v>141.18600000000001</c:v>
                </c:pt>
                <c:pt idx="163">
                  <c:v>141.535</c:v>
                </c:pt>
                <c:pt idx="164">
                  <c:v>143.88800000000001</c:v>
                </c:pt>
                <c:pt idx="165">
                  <c:v>142.684</c:v>
                </c:pt>
                <c:pt idx="166">
                  <c:v>144.703</c:v>
                </c:pt>
                <c:pt idx="167">
                  <c:v>141.36099999999999</c:v>
                </c:pt>
                <c:pt idx="168">
                  <c:v>134.03299999999999</c:v>
                </c:pt>
                <c:pt idx="169">
                  <c:v>131.596</c:v>
                </c:pt>
                <c:pt idx="170">
                  <c:v>131.19900000000001</c:v>
                </c:pt>
                <c:pt idx="171">
                  <c:v>129.34299999999999</c:v>
                </c:pt>
                <c:pt idx="172">
                  <c:v>130.34</c:v>
                </c:pt>
                <c:pt idx="173">
                  <c:v>131.25399999999999</c:v>
                </c:pt>
                <c:pt idx="174">
                  <c:v>130.506</c:v>
                </c:pt>
                <c:pt idx="175">
                  <c:v>128.202</c:v>
                </c:pt>
                <c:pt idx="176">
                  <c:v>127.67700000000001</c:v>
                </c:pt>
                <c:pt idx="177">
                  <c:v>127.788</c:v>
                </c:pt>
                <c:pt idx="178">
                  <c:v>127.167</c:v>
                </c:pt>
                <c:pt idx="179">
                  <c:v>127.161</c:v>
                </c:pt>
                <c:pt idx="180">
                  <c:v>127.096</c:v>
                </c:pt>
                <c:pt idx="181">
                  <c:v>126.739</c:v>
                </c:pt>
                <c:pt idx="182">
                  <c:v>126.346</c:v>
                </c:pt>
                <c:pt idx="183">
                  <c:v>127.374</c:v>
                </c:pt>
                <c:pt idx="184">
                  <c:v>125.54900000000001</c:v>
                </c:pt>
                <c:pt idx="185">
                  <c:v>125.61199999999999</c:v>
                </c:pt>
                <c:pt idx="186">
                  <c:v>125.13200000000001</c:v>
                </c:pt>
                <c:pt idx="187">
                  <c:v>125.473</c:v>
                </c:pt>
                <c:pt idx="188">
                  <c:v>124.434</c:v>
                </c:pt>
                <c:pt idx="189">
                  <c:v>125.428</c:v>
                </c:pt>
                <c:pt idx="190">
                  <c:v>126.18899999999999</c:v>
                </c:pt>
                <c:pt idx="191">
                  <c:v>127.81100000000001</c:v>
                </c:pt>
                <c:pt idx="192">
                  <c:v>128.53899999999999</c:v>
                </c:pt>
                <c:pt idx="193">
                  <c:v>128.04900000000001</c:v>
                </c:pt>
                <c:pt idx="194">
                  <c:v>128.953</c:v>
                </c:pt>
                <c:pt idx="195">
                  <c:v>128.55099999999999</c:v>
                </c:pt>
                <c:pt idx="196">
                  <c:v>127.57599999999999</c:v>
                </c:pt>
                <c:pt idx="197">
                  <c:v>127.02800000000001</c:v>
                </c:pt>
                <c:pt idx="198">
                  <c:v>126.94199999999999</c:v>
                </c:pt>
                <c:pt idx="199">
                  <c:v>126.126</c:v>
                </c:pt>
                <c:pt idx="200">
                  <c:v>126.19499999999999</c:v>
                </c:pt>
                <c:pt idx="201">
                  <c:v>123.86</c:v>
                </c:pt>
                <c:pt idx="202">
                  <c:v>119.089</c:v>
                </c:pt>
                <c:pt idx="203">
                  <c:v>120.623</c:v>
                </c:pt>
                <c:pt idx="204">
                  <c:v>119.566</c:v>
                </c:pt>
                <c:pt idx="205">
                  <c:v>119.242</c:v>
                </c:pt>
                <c:pt idx="206">
                  <c:v>119.922</c:v>
                </c:pt>
                <c:pt idx="207">
                  <c:v>119.154</c:v>
                </c:pt>
                <c:pt idx="208">
                  <c:v>117.85899999999999</c:v>
                </c:pt>
                <c:pt idx="209">
                  <c:v>116.181</c:v>
                </c:pt>
                <c:pt idx="210">
                  <c:v>116.133</c:v>
                </c:pt>
                <c:pt idx="211">
                  <c:v>116.122</c:v>
                </c:pt>
                <c:pt idx="212">
                  <c:v>116.187</c:v>
                </c:pt>
                <c:pt idx="213">
                  <c:v>115.45</c:v>
                </c:pt>
                <c:pt idx="214">
                  <c:v>116.74</c:v>
                </c:pt>
                <c:pt idx="215">
                  <c:v>116.654</c:v>
                </c:pt>
                <c:pt idx="216">
                  <c:v>116.758</c:v>
                </c:pt>
                <c:pt idx="217">
                  <c:v>116.402</c:v>
                </c:pt>
                <c:pt idx="218">
                  <c:v>115.506</c:v>
                </c:pt>
                <c:pt idx="219">
                  <c:v>115.83</c:v>
                </c:pt>
                <c:pt idx="220">
                  <c:v>116.52200000000001</c:v>
                </c:pt>
                <c:pt idx="221">
                  <c:v>117.94499999999999</c:v>
                </c:pt>
                <c:pt idx="222">
                  <c:v>118.601</c:v>
                </c:pt>
                <c:pt idx="223">
                  <c:v>117.988</c:v>
                </c:pt>
                <c:pt idx="224">
                  <c:v>117.453</c:v>
                </c:pt>
                <c:pt idx="225">
                  <c:v>117.616</c:v>
                </c:pt>
                <c:pt idx="226">
                  <c:v>116.58</c:v>
                </c:pt>
                <c:pt idx="227">
                  <c:v>116.521</c:v>
                </c:pt>
                <c:pt idx="228">
                  <c:v>116.104</c:v>
                </c:pt>
                <c:pt idx="229">
                  <c:v>117.05</c:v>
                </c:pt>
                <c:pt idx="230">
                  <c:v>117.068</c:v>
                </c:pt>
                <c:pt idx="231">
                  <c:v>118.15600000000001</c:v>
                </c:pt>
                <c:pt idx="232">
                  <c:v>117.611</c:v>
                </c:pt>
                <c:pt idx="233">
                  <c:v>118.244</c:v>
                </c:pt>
                <c:pt idx="234">
                  <c:v>118.53</c:v>
                </c:pt>
                <c:pt idx="235">
                  <c:v>119.809</c:v>
                </c:pt>
                <c:pt idx="236">
                  <c:v>121.345</c:v>
                </c:pt>
                <c:pt idx="237">
                  <c:v>120.901</c:v>
                </c:pt>
                <c:pt idx="238">
                  <c:v>122.53700000000001</c:v>
                </c:pt>
                <c:pt idx="239">
                  <c:v>123.64</c:v>
                </c:pt>
                <c:pt idx="240">
                  <c:v>123.592</c:v>
                </c:pt>
                <c:pt idx="241">
                  <c:v>124.401</c:v>
                </c:pt>
                <c:pt idx="242">
                  <c:v>123.89400000000001</c:v>
                </c:pt>
                <c:pt idx="243">
                  <c:v>123.631</c:v>
                </c:pt>
                <c:pt idx="244">
                  <c:v>120.28400000000001</c:v>
                </c:pt>
                <c:pt idx="245">
                  <c:v>118.226</c:v>
                </c:pt>
                <c:pt idx="246">
                  <c:v>117.004</c:v>
                </c:pt>
                <c:pt idx="247">
                  <c:v>118.816</c:v>
                </c:pt>
                <c:pt idx="248">
                  <c:v>118.83</c:v>
                </c:pt>
                <c:pt idx="249">
                  <c:v>119.715</c:v>
                </c:pt>
                <c:pt idx="250">
                  <c:v>120.723</c:v>
                </c:pt>
                <c:pt idx="251">
                  <c:v>119.262</c:v>
                </c:pt>
                <c:pt idx="252">
                  <c:v>119.596</c:v>
                </c:pt>
                <c:pt idx="253">
                  <c:v>119.511</c:v>
                </c:pt>
                <c:pt idx="254">
                  <c:v>119.5</c:v>
                </c:pt>
                <c:pt idx="255">
                  <c:v>120.80500000000001</c:v>
                </c:pt>
                <c:pt idx="256">
                  <c:v>121.282</c:v>
                </c:pt>
                <c:pt idx="257">
                  <c:v>119.29900000000001</c:v>
                </c:pt>
                <c:pt idx="258">
                  <c:v>119.431</c:v>
                </c:pt>
                <c:pt idx="259">
                  <c:v>118.57299999999999</c:v>
                </c:pt>
                <c:pt idx="260">
                  <c:v>120.693</c:v>
                </c:pt>
                <c:pt idx="261">
                  <c:v>120.633</c:v>
                </c:pt>
                <c:pt idx="262">
                  <c:v>121.14</c:v>
                </c:pt>
                <c:pt idx="263">
                  <c:v>121.797</c:v>
                </c:pt>
                <c:pt idx="264">
                  <c:v>123.07599999999999</c:v>
                </c:pt>
                <c:pt idx="265">
                  <c:v>123.432</c:v>
                </c:pt>
                <c:pt idx="266">
                  <c:v>124.773</c:v>
                </c:pt>
                <c:pt idx="267">
                  <c:v>126.04900000000001</c:v>
                </c:pt>
                <c:pt idx="268">
                  <c:v>127.05500000000001</c:v>
                </c:pt>
                <c:pt idx="269">
                  <c:v>128.125</c:v>
                </c:pt>
                <c:pt idx="270">
                  <c:v>128.768</c:v>
                </c:pt>
                <c:pt idx="271">
                  <c:v>129.672</c:v>
                </c:pt>
                <c:pt idx="272">
                  <c:v>127.986</c:v>
                </c:pt>
                <c:pt idx="273">
                  <c:v>129.28100000000001</c:v>
                </c:pt>
                <c:pt idx="274">
                  <c:v>128.65799999999999</c:v>
                </c:pt>
                <c:pt idx="275">
                  <c:v>127.872</c:v>
                </c:pt>
                <c:pt idx="276">
                  <c:v>125.124</c:v>
                </c:pt>
                <c:pt idx="277">
                  <c:v>125.669</c:v>
                </c:pt>
                <c:pt idx="278">
                  <c:v>123.88</c:v>
                </c:pt>
                <c:pt idx="279">
                  <c:v>120.982</c:v>
                </c:pt>
                <c:pt idx="280">
                  <c:v>121.447</c:v>
                </c:pt>
                <c:pt idx="281">
                  <c:v>122.69199999999999</c:v>
                </c:pt>
                <c:pt idx="282">
                  <c:v>124.505</c:v>
                </c:pt>
                <c:pt idx="283">
                  <c:v>124.473</c:v>
                </c:pt>
                <c:pt idx="284">
                  <c:v>125.983</c:v>
                </c:pt>
                <c:pt idx="285">
                  <c:v>126.17</c:v>
                </c:pt>
                <c:pt idx="286">
                  <c:v>128.10900000000001</c:v>
                </c:pt>
                <c:pt idx="287">
                  <c:v>128.10599999999999</c:v>
                </c:pt>
                <c:pt idx="288">
                  <c:v>127.81100000000001</c:v>
                </c:pt>
                <c:pt idx="289">
                  <c:v>127.08</c:v>
                </c:pt>
                <c:pt idx="290">
                  <c:v>127.395</c:v>
                </c:pt>
                <c:pt idx="291">
                  <c:v>127.312</c:v>
                </c:pt>
                <c:pt idx="292">
                  <c:v>127.869</c:v>
                </c:pt>
                <c:pt idx="293">
                  <c:v>130.02099999999999</c:v>
                </c:pt>
                <c:pt idx="294">
                  <c:v>129.89699999999999</c:v>
                </c:pt>
                <c:pt idx="295">
                  <c:v>126.366</c:v>
                </c:pt>
                <c:pt idx="296">
                  <c:v>125.678</c:v>
                </c:pt>
                <c:pt idx="297">
                  <c:v>124.68600000000001</c:v>
                </c:pt>
                <c:pt idx="298">
                  <c:v>125.33499999999999</c:v>
                </c:pt>
                <c:pt idx="299">
                  <c:v>126.502</c:v>
                </c:pt>
                <c:pt idx="300">
                  <c:v>128.69999999999999</c:v>
                </c:pt>
                <c:pt idx="301">
                  <c:v>127.379</c:v>
                </c:pt>
                <c:pt idx="302">
                  <c:v>127.78700000000001</c:v>
                </c:pt>
                <c:pt idx="303">
                  <c:v>128.75700000000001</c:v>
                </c:pt>
                <c:pt idx="304">
                  <c:v>130.39599999999999</c:v>
                </c:pt>
                <c:pt idx="305">
                  <c:v>131.15600000000001</c:v>
                </c:pt>
                <c:pt idx="306">
                  <c:v>131.32499999999999</c:v>
                </c:pt>
                <c:pt idx="307">
                  <c:v>131.97900000000001</c:v>
                </c:pt>
                <c:pt idx="308">
                  <c:v>131.864</c:v>
                </c:pt>
                <c:pt idx="309">
                  <c:v>132.47200000000001</c:v>
                </c:pt>
                <c:pt idx="310">
                  <c:v>133.53800000000001</c:v>
                </c:pt>
                <c:pt idx="311">
                  <c:v>137.64699999999999</c:v>
                </c:pt>
                <c:pt idx="312">
                  <c:v>136.54599999999999</c:v>
                </c:pt>
                <c:pt idx="313">
                  <c:v>138.56899999999999</c:v>
                </c:pt>
                <c:pt idx="314">
                  <c:v>136.708</c:v>
                </c:pt>
                <c:pt idx="315">
                  <c:v>133.839</c:v>
                </c:pt>
                <c:pt idx="316">
                  <c:v>132.81299999999999</c:v>
                </c:pt>
                <c:pt idx="317">
                  <c:v>133.309</c:v>
                </c:pt>
                <c:pt idx="318">
                  <c:v>134.52600000000001</c:v>
                </c:pt>
                <c:pt idx="319">
                  <c:v>136</c:v>
                </c:pt>
                <c:pt idx="320">
                  <c:v>136.714</c:v>
                </c:pt>
                <c:pt idx="321">
                  <c:v>137.506</c:v>
                </c:pt>
                <c:pt idx="322">
                  <c:v>134.143</c:v>
                </c:pt>
                <c:pt idx="323">
                  <c:v>133.60300000000001</c:v>
                </c:pt>
                <c:pt idx="324">
                  <c:v>132.929</c:v>
                </c:pt>
                <c:pt idx="325">
                  <c:v>131.58199999999999</c:v>
                </c:pt>
                <c:pt idx="326">
                  <c:v>135.66</c:v>
                </c:pt>
                <c:pt idx="327">
                  <c:v>137.30099999999999</c:v>
                </c:pt>
                <c:pt idx="328">
                  <c:v>140.06800000000001</c:v>
                </c:pt>
                <c:pt idx="329">
                  <c:v>139.10300000000001</c:v>
                </c:pt>
                <c:pt idx="330">
                  <c:v>140.91200000000001</c:v>
                </c:pt>
                <c:pt idx="331">
                  <c:v>141.392</c:v>
                </c:pt>
                <c:pt idx="332">
                  <c:v>141.21</c:v>
                </c:pt>
                <c:pt idx="333">
                  <c:v>140.98500000000001</c:v>
                </c:pt>
                <c:pt idx="334">
                  <c:v>140.625</c:v>
                </c:pt>
                <c:pt idx="335">
                  <c:v>139.48599999999999</c:v>
                </c:pt>
                <c:pt idx="336">
                  <c:v>141.404</c:v>
                </c:pt>
                <c:pt idx="337">
                  <c:v>142.995</c:v>
                </c:pt>
                <c:pt idx="338">
                  <c:v>142.251</c:v>
                </c:pt>
                <c:pt idx="339">
                  <c:v>142.49299999999999</c:v>
                </c:pt>
                <c:pt idx="340">
                  <c:v>143.01599999999999</c:v>
                </c:pt>
                <c:pt idx="341">
                  <c:v>145.72399999999999</c:v>
                </c:pt>
                <c:pt idx="342">
                  <c:v>146.39500000000001</c:v>
                </c:pt>
                <c:pt idx="343">
                  <c:v>147.49600000000001</c:v>
                </c:pt>
                <c:pt idx="344">
                  <c:v>149.82900000000001</c:v>
                </c:pt>
                <c:pt idx="345">
                  <c:v>150.14500000000001</c:v>
                </c:pt>
                <c:pt idx="346">
                  <c:v>152.22900000000001</c:v>
                </c:pt>
                <c:pt idx="347">
                  <c:v>154.31899999999999</c:v>
                </c:pt>
                <c:pt idx="348">
                  <c:v>155.40100000000001</c:v>
                </c:pt>
                <c:pt idx="349">
                  <c:v>157.09700000000001</c:v>
                </c:pt>
                <c:pt idx="350">
                  <c:v>158.53899999999999</c:v>
                </c:pt>
                <c:pt idx="351">
                  <c:v>158.63999999999999</c:v>
                </c:pt>
                <c:pt idx="352">
                  <c:v>158.398</c:v>
                </c:pt>
                <c:pt idx="353">
                  <c:v>157.68199999999999</c:v>
                </c:pt>
                <c:pt idx="354">
                  <c:v>156.94499999999999</c:v>
                </c:pt>
                <c:pt idx="355">
                  <c:v>161.50399999999999</c:v>
                </c:pt>
                <c:pt idx="356">
                  <c:v>161.93299999999999</c:v>
                </c:pt>
                <c:pt idx="357">
                  <c:v>162.666</c:v>
                </c:pt>
                <c:pt idx="358">
                  <c:v>162.26400000000001</c:v>
                </c:pt>
                <c:pt idx="359">
                  <c:v>160.179</c:v>
                </c:pt>
                <c:pt idx="360">
                  <c:v>158.81100000000001</c:v>
                </c:pt>
                <c:pt idx="361">
                  <c:v>158.61000000000001</c:v>
                </c:pt>
                <c:pt idx="362">
                  <c:v>161.624</c:v>
                </c:pt>
                <c:pt idx="363">
                  <c:v>162.76900000000001</c:v>
                </c:pt>
                <c:pt idx="364">
                  <c:v>161.26400000000001</c:v>
                </c:pt>
                <c:pt idx="365">
                  <c:v>158.17699999999999</c:v>
                </c:pt>
                <c:pt idx="366">
                  <c:v>155.17099999999999</c:v>
                </c:pt>
                <c:pt idx="367">
                  <c:v>154.92500000000001</c:v>
                </c:pt>
                <c:pt idx="368">
                  <c:v>154.506</c:v>
                </c:pt>
                <c:pt idx="369">
                  <c:v>153.07499999999999</c:v>
                </c:pt>
                <c:pt idx="370">
                  <c:v>154.042</c:v>
                </c:pt>
                <c:pt idx="371">
                  <c:v>153.04</c:v>
                </c:pt>
                <c:pt idx="372">
                  <c:v>154.59399999999999</c:v>
                </c:pt>
                <c:pt idx="373">
                  <c:v>156.22499999999999</c:v>
                </c:pt>
                <c:pt idx="374">
                  <c:v>154.85900000000001</c:v>
                </c:pt>
                <c:pt idx="375">
                  <c:v>155.227</c:v>
                </c:pt>
                <c:pt idx="376">
                  <c:v>152.19399999999999</c:v>
                </c:pt>
                <c:pt idx="377">
                  <c:v>151.10599999999999</c:v>
                </c:pt>
                <c:pt idx="378">
                  <c:v>149.92599999999999</c:v>
                </c:pt>
                <c:pt idx="379">
                  <c:v>147.49199999999999</c:v>
                </c:pt>
                <c:pt idx="380">
                  <c:v>146.62</c:v>
                </c:pt>
                <c:pt idx="381">
                  <c:v>143.95500000000001</c:v>
                </c:pt>
                <c:pt idx="382">
                  <c:v>143.733</c:v>
                </c:pt>
                <c:pt idx="383">
                  <c:v>144.82599999999999</c:v>
                </c:pt>
                <c:pt idx="384">
                  <c:v>142.55199999999999</c:v>
                </c:pt>
                <c:pt idx="385">
                  <c:v>144.61600000000001</c:v>
                </c:pt>
                <c:pt idx="386">
                  <c:v>145.673</c:v>
                </c:pt>
                <c:pt idx="387">
                  <c:v>146.29</c:v>
                </c:pt>
                <c:pt idx="388">
                  <c:v>146.17599999999999</c:v>
                </c:pt>
                <c:pt idx="389">
                  <c:v>147.642</c:v>
                </c:pt>
                <c:pt idx="390">
                  <c:v>147.548</c:v>
                </c:pt>
                <c:pt idx="391">
                  <c:v>146.31899999999999</c:v>
                </c:pt>
                <c:pt idx="392">
                  <c:v>145.74199999999999</c:v>
                </c:pt>
                <c:pt idx="393">
                  <c:v>147.49600000000001</c:v>
                </c:pt>
                <c:pt idx="394">
                  <c:v>148.078</c:v>
                </c:pt>
                <c:pt idx="395">
                  <c:v>147.58600000000001</c:v>
                </c:pt>
                <c:pt idx="396">
                  <c:v>146.99700000000001</c:v>
                </c:pt>
                <c:pt idx="397">
                  <c:v>145.24600000000001</c:v>
                </c:pt>
                <c:pt idx="398">
                  <c:v>144.614</c:v>
                </c:pt>
                <c:pt idx="399">
                  <c:v>144.392</c:v>
                </c:pt>
                <c:pt idx="400">
                  <c:v>144.28899999999999</c:v>
                </c:pt>
                <c:pt idx="401">
                  <c:v>144.904</c:v>
                </c:pt>
                <c:pt idx="402">
                  <c:v>145.43299999999999</c:v>
                </c:pt>
                <c:pt idx="403">
                  <c:v>146.392</c:v>
                </c:pt>
                <c:pt idx="404">
                  <c:v>147.935</c:v>
                </c:pt>
                <c:pt idx="405">
                  <c:v>148.22900000000001</c:v>
                </c:pt>
                <c:pt idx="406">
                  <c:v>148.97</c:v>
                </c:pt>
                <c:pt idx="407">
                  <c:v>150.566</c:v>
                </c:pt>
                <c:pt idx="408">
                  <c:v>148.68799999999999</c:v>
                </c:pt>
                <c:pt idx="409">
                  <c:v>147.619</c:v>
                </c:pt>
                <c:pt idx="410">
                  <c:v>145.21799999999999</c:v>
                </c:pt>
                <c:pt idx="411">
                  <c:v>145.697</c:v>
                </c:pt>
                <c:pt idx="412">
                  <c:v>145.221</c:v>
                </c:pt>
                <c:pt idx="413">
                  <c:v>145.947</c:v>
                </c:pt>
                <c:pt idx="414">
                  <c:v>146.46799999999999</c:v>
                </c:pt>
                <c:pt idx="415">
                  <c:v>145.001</c:v>
                </c:pt>
                <c:pt idx="416">
                  <c:v>145.054</c:v>
                </c:pt>
                <c:pt idx="417">
                  <c:v>143.36799999999999</c:v>
                </c:pt>
                <c:pt idx="418">
                  <c:v>144.40100000000001</c:v>
                </c:pt>
                <c:pt idx="419">
                  <c:v>140.04400000000001</c:v>
                </c:pt>
                <c:pt idx="420">
                  <c:v>137.63300000000001</c:v>
                </c:pt>
                <c:pt idx="421">
                  <c:v>139.68899999999999</c:v>
                </c:pt>
                <c:pt idx="422">
                  <c:v>140.584</c:v>
                </c:pt>
                <c:pt idx="423">
                  <c:v>141.55600000000001</c:v>
                </c:pt>
                <c:pt idx="424">
                  <c:v>143.55000000000001</c:v>
                </c:pt>
                <c:pt idx="425">
                  <c:v>143.15899999999999</c:v>
                </c:pt>
                <c:pt idx="426">
                  <c:v>145.977</c:v>
                </c:pt>
                <c:pt idx="427">
                  <c:v>147.56</c:v>
                </c:pt>
                <c:pt idx="428">
                  <c:v>148.166</c:v>
                </c:pt>
                <c:pt idx="429">
                  <c:v>148.87100000000001</c:v>
                </c:pt>
                <c:pt idx="430">
                  <c:v>149.935</c:v>
                </c:pt>
                <c:pt idx="431">
                  <c:v>148.66200000000001</c:v>
                </c:pt>
                <c:pt idx="432">
                  <c:v>148.05500000000001</c:v>
                </c:pt>
                <c:pt idx="433">
                  <c:v>147.21299999999999</c:v>
                </c:pt>
                <c:pt idx="434">
                  <c:v>147.952</c:v>
                </c:pt>
                <c:pt idx="435">
                  <c:v>149.57300000000001</c:v>
                </c:pt>
                <c:pt idx="436">
                  <c:v>148.34800000000001</c:v>
                </c:pt>
                <c:pt idx="437">
                  <c:v>148.773</c:v>
                </c:pt>
                <c:pt idx="438">
                  <c:v>146.64400000000001</c:v>
                </c:pt>
                <c:pt idx="439">
                  <c:v>146.02000000000001</c:v>
                </c:pt>
                <c:pt idx="440">
                  <c:v>148.18100000000001</c:v>
                </c:pt>
                <c:pt idx="441">
                  <c:v>151.684</c:v>
                </c:pt>
                <c:pt idx="442">
                  <c:v>154.58699999999999</c:v>
                </c:pt>
                <c:pt idx="443">
                  <c:v>155.16200000000001</c:v>
                </c:pt>
                <c:pt idx="444">
                  <c:v>155.887</c:v>
                </c:pt>
                <c:pt idx="445">
                  <c:v>156.31399999999999</c:v>
                </c:pt>
                <c:pt idx="446">
                  <c:v>154.72800000000001</c:v>
                </c:pt>
                <c:pt idx="447">
                  <c:v>155.81</c:v>
                </c:pt>
                <c:pt idx="448">
                  <c:v>154.74199999999999</c:v>
                </c:pt>
                <c:pt idx="449">
                  <c:v>155.404</c:v>
                </c:pt>
                <c:pt idx="450">
                  <c:v>157.827</c:v>
                </c:pt>
                <c:pt idx="451">
                  <c:v>159.78100000000001</c:v>
                </c:pt>
                <c:pt idx="452">
                  <c:v>160.81399999999999</c:v>
                </c:pt>
                <c:pt idx="453">
                  <c:v>163.78200000000001</c:v>
                </c:pt>
                <c:pt idx="454">
                  <c:v>163.44399999999999</c:v>
                </c:pt>
                <c:pt idx="455">
                  <c:v>163.49199999999999</c:v>
                </c:pt>
                <c:pt idx="456">
                  <c:v>163.15299999999999</c:v>
                </c:pt>
                <c:pt idx="457">
                  <c:v>163.654</c:v>
                </c:pt>
                <c:pt idx="458">
                  <c:v>163.142</c:v>
                </c:pt>
                <c:pt idx="459">
                  <c:v>159.839</c:v>
                </c:pt>
                <c:pt idx="460">
                  <c:v>164.245</c:v>
                </c:pt>
                <c:pt idx="461">
                  <c:v>165.108</c:v>
                </c:pt>
                <c:pt idx="462">
                  <c:v>164.107</c:v>
                </c:pt>
                <c:pt idx="463">
                  <c:v>163.72</c:v>
                </c:pt>
                <c:pt idx="464">
                  <c:v>164.66399999999999</c:v>
                </c:pt>
                <c:pt idx="465">
                  <c:v>167.17</c:v>
                </c:pt>
                <c:pt idx="466">
                  <c:v>167.33500000000001</c:v>
                </c:pt>
                <c:pt idx="467">
                  <c:v>167.358</c:v>
                </c:pt>
                <c:pt idx="468">
                  <c:v>169.62200000000001</c:v>
                </c:pt>
                <c:pt idx="469">
                  <c:v>171.13800000000001</c:v>
                </c:pt>
                <c:pt idx="470">
                  <c:v>173.64</c:v>
                </c:pt>
                <c:pt idx="471">
                  <c:v>174.69200000000001</c:v>
                </c:pt>
                <c:pt idx="472">
                  <c:v>173.053</c:v>
                </c:pt>
                <c:pt idx="473">
                  <c:v>170.476</c:v>
                </c:pt>
                <c:pt idx="474">
                  <c:v>170.18799999999999</c:v>
                </c:pt>
                <c:pt idx="475">
                  <c:v>170.18199999999999</c:v>
                </c:pt>
                <c:pt idx="476">
                  <c:v>170.125</c:v>
                </c:pt>
                <c:pt idx="477">
                  <c:v>169.453</c:v>
                </c:pt>
                <c:pt idx="478">
                  <c:v>167.136</c:v>
                </c:pt>
                <c:pt idx="479">
                  <c:v>167.98400000000001</c:v>
                </c:pt>
                <c:pt idx="480">
                  <c:v>165.6</c:v>
                </c:pt>
                <c:pt idx="481">
                  <c:v>162.87299999999999</c:v>
                </c:pt>
                <c:pt idx="482">
                  <c:v>159.67500000000001</c:v>
                </c:pt>
                <c:pt idx="483">
                  <c:v>160.81899999999999</c:v>
                </c:pt>
                <c:pt idx="484">
                  <c:v>160.76400000000001</c:v>
                </c:pt>
                <c:pt idx="485">
                  <c:v>162.01599999999999</c:v>
                </c:pt>
                <c:pt idx="486">
                  <c:v>162.56800000000001</c:v>
                </c:pt>
                <c:pt idx="487">
                  <c:v>158.339</c:v>
                </c:pt>
                <c:pt idx="488">
                  <c:v>157.553</c:v>
                </c:pt>
                <c:pt idx="489">
                  <c:v>158.79599999999999</c:v>
                </c:pt>
                <c:pt idx="490">
                  <c:v>157.46799999999999</c:v>
                </c:pt>
                <c:pt idx="491">
                  <c:v>154.99</c:v>
                </c:pt>
                <c:pt idx="492">
                  <c:v>156.73099999999999</c:v>
                </c:pt>
                <c:pt idx="493">
                  <c:v>158.48400000000001</c:v>
                </c:pt>
                <c:pt idx="494">
                  <c:v>159.82300000000001</c:v>
                </c:pt>
                <c:pt idx="495">
                  <c:v>163.08799999999999</c:v>
                </c:pt>
                <c:pt idx="496">
                  <c:v>160.935</c:v>
                </c:pt>
                <c:pt idx="497">
                  <c:v>161.36699999999999</c:v>
                </c:pt>
                <c:pt idx="498">
                  <c:v>163.28800000000001</c:v>
                </c:pt>
                <c:pt idx="499">
                  <c:v>163.28800000000001</c:v>
                </c:pt>
                <c:pt idx="500">
                  <c:v>164.13200000000001</c:v>
                </c:pt>
                <c:pt idx="501">
                  <c:v>163.059</c:v>
                </c:pt>
                <c:pt idx="502">
                  <c:v>161.08099999999999</c:v>
                </c:pt>
                <c:pt idx="503">
                  <c:v>163.95500000000001</c:v>
                </c:pt>
                <c:pt idx="504">
                  <c:v>166.089</c:v>
                </c:pt>
                <c:pt idx="505">
                  <c:v>168.411</c:v>
                </c:pt>
                <c:pt idx="506">
                  <c:v>172.66499999999999</c:v>
                </c:pt>
                <c:pt idx="507">
                  <c:v>171.66</c:v>
                </c:pt>
                <c:pt idx="508">
                  <c:v>173.44900000000001</c:v>
                </c:pt>
                <c:pt idx="509">
                  <c:v>173.42</c:v>
                </c:pt>
                <c:pt idx="510">
                  <c:v>168.73099999999999</c:v>
                </c:pt>
                <c:pt idx="511">
                  <c:v>165.91300000000001</c:v>
                </c:pt>
                <c:pt idx="512">
                  <c:v>179.58799999999999</c:v>
                </c:pt>
                <c:pt idx="513">
                  <c:v>181.91499999999999</c:v>
                </c:pt>
                <c:pt idx="514">
                  <c:v>174.11600000000001</c:v>
                </c:pt>
                <c:pt idx="515">
                  <c:v>179.46</c:v>
                </c:pt>
                <c:pt idx="516">
                  <c:v>167.33</c:v>
                </c:pt>
                <c:pt idx="517">
                  <c:v>176.23400000000001</c:v>
                </c:pt>
                <c:pt idx="518">
                  <c:v>160.803</c:v>
                </c:pt>
                <c:pt idx="519">
                  <c:v>153.02099999999999</c:v>
                </c:pt>
                <c:pt idx="520">
                  <c:v>147.08699999999999</c:v>
                </c:pt>
                <c:pt idx="521">
                  <c:v>145.09700000000001</c:v>
                </c:pt>
                <c:pt idx="522">
                  <c:v>143.01400000000001</c:v>
                </c:pt>
                <c:pt idx="523">
                  <c:v>142.54599999999999</c:v>
                </c:pt>
                <c:pt idx="524">
                  <c:v>144.065</c:v>
                </c:pt>
                <c:pt idx="525">
                  <c:v>146.113</c:v>
                </c:pt>
                <c:pt idx="526">
                  <c:v>146.18299999999999</c:v>
                </c:pt>
                <c:pt idx="527">
                  <c:v>145.495</c:v>
                </c:pt>
                <c:pt idx="528">
                  <c:v>145.095</c:v>
                </c:pt>
                <c:pt idx="529">
                  <c:v>146.17400000000001</c:v>
                </c:pt>
                <c:pt idx="530">
                  <c:v>146.12100000000001</c:v>
                </c:pt>
                <c:pt idx="531">
                  <c:v>145.56200000000001</c:v>
                </c:pt>
                <c:pt idx="532">
                  <c:v>144.43600000000001</c:v>
                </c:pt>
                <c:pt idx="533">
                  <c:v>142.54599999999999</c:v>
                </c:pt>
                <c:pt idx="534">
                  <c:v>141.02199999999999</c:v>
                </c:pt>
                <c:pt idx="535">
                  <c:v>140.72300000000001</c:v>
                </c:pt>
                <c:pt idx="536">
                  <c:v>142.755</c:v>
                </c:pt>
                <c:pt idx="537">
                  <c:v>142.09</c:v>
                </c:pt>
                <c:pt idx="538">
                  <c:v>141.14500000000001</c:v>
                </c:pt>
                <c:pt idx="539">
                  <c:v>139.86500000000001</c:v>
                </c:pt>
                <c:pt idx="540">
                  <c:v>138.053</c:v>
                </c:pt>
                <c:pt idx="541">
                  <c:v>137.60900000000001</c:v>
                </c:pt>
                <c:pt idx="542">
                  <c:v>136.82300000000001</c:v>
                </c:pt>
                <c:pt idx="543">
                  <c:v>136.37700000000001</c:v>
                </c:pt>
                <c:pt idx="544">
                  <c:v>140.268</c:v>
                </c:pt>
                <c:pt idx="545">
                  <c:v>142.684</c:v>
                </c:pt>
                <c:pt idx="546">
                  <c:v>143.839</c:v>
                </c:pt>
                <c:pt idx="547">
                  <c:v>143.755</c:v>
                </c:pt>
                <c:pt idx="548">
                  <c:v>143.53399999999999</c:v>
                </c:pt>
                <c:pt idx="549">
                  <c:v>146.947</c:v>
                </c:pt>
                <c:pt idx="550">
                  <c:v>147.047</c:v>
                </c:pt>
                <c:pt idx="551">
                  <c:v>146.935</c:v>
                </c:pt>
                <c:pt idx="552">
                  <c:v>148.28399999999999</c:v>
                </c:pt>
                <c:pt idx="553">
                  <c:v>149.22399999999999</c:v>
                </c:pt>
                <c:pt idx="554">
                  <c:v>147.661</c:v>
                </c:pt>
                <c:pt idx="555">
                  <c:v>148.04300000000001</c:v>
                </c:pt>
                <c:pt idx="556">
                  <c:v>149.74299999999999</c:v>
                </c:pt>
                <c:pt idx="557">
                  <c:v>151.822</c:v>
                </c:pt>
                <c:pt idx="558">
                  <c:v>154.49299999999999</c:v>
                </c:pt>
                <c:pt idx="559">
                  <c:v>157.50299999999999</c:v>
                </c:pt>
                <c:pt idx="560">
                  <c:v>159.02099999999999</c:v>
                </c:pt>
                <c:pt idx="561">
                  <c:v>161.608</c:v>
                </c:pt>
                <c:pt idx="562">
                  <c:v>160.81200000000001</c:v>
                </c:pt>
                <c:pt idx="563">
                  <c:v>160.904</c:v>
                </c:pt>
                <c:pt idx="564">
                  <c:v>161.89400000000001</c:v>
                </c:pt>
                <c:pt idx="565">
                  <c:v>158.703</c:v>
                </c:pt>
                <c:pt idx="566">
                  <c:v>156.89099999999999</c:v>
                </c:pt>
                <c:pt idx="567">
                  <c:v>157.244</c:v>
                </c:pt>
                <c:pt idx="568">
                  <c:v>158.136</c:v>
                </c:pt>
                <c:pt idx="569">
                  <c:v>155.434</c:v>
                </c:pt>
                <c:pt idx="570">
                  <c:v>156.643</c:v>
                </c:pt>
                <c:pt idx="571">
                  <c:v>158.369</c:v>
                </c:pt>
                <c:pt idx="572">
                  <c:v>162.904</c:v>
                </c:pt>
                <c:pt idx="573">
                  <c:v>158.696</c:v>
                </c:pt>
                <c:pt idx="574">
                  <c:v>156.99600000000001</c:v>
                </c:pt>
                <c:pt idx="575">
                  <c:v>155.541</c:v>
                </c:pt>
                <c:pt idx="576">
                  <c:v>155.596</c:v>
                </c:pt>
                <c:pt idx="577">
                  <c:v>153.50399999999999</c:v>
                </c:pt>
                <c:pt idx="578">
                  <c:v>154.446</c:v>
                </c:pt>
                <c:pt idx="579">
                  <c:v>154.17599999999999</c:v>
                </c:pt>
                <c:pt idx="580">
                  <c:v>156.15199999999999</c:v>
                </c:pt>
                <c:pt idx="581">
                  <c:v>158.501</c:v>
                </c:pt>
                <c:pt idx="582">
                  <c:v>159.828</c:v>
                </c:pt>
                <c:pt idx="583">
                  <c:v>157.88900000000001</c:v>
                </c:pt>
                <c:pt idx="584">
                  <c:v>159.68</c:v>
                </c:pt>
                <c:pt idx="585">
                  <c:v>160.52199999999999</c:v>
                </c:pt>
                <c:pt idx="586">
                  <c:v>163.13800000000001</c:v>
                </c:pt>
                <c:pt idx="587">
                  <c:v>162.923</c:v>
                </c:pt>
                <c:pt idx="588">
                  <c:v>161.50700000000001</c:v>
                </c:pt>
                <c:pt idx="589">
                  <c:v>157.191</c:v>
                </c:pt>
                <c:pt idx="590">
                  <c:v>159.23500000000001</c:v>
                </c:pt>
                <c:pt idx="591">
                  <c:v>161.48599999999999</c:v>
                </c:pt>
                <c:pt idx="592">
                  <c:v>160.59700000000001</c:v>
                </c:pt>
                <c:pt idx="593">
                  <c:v>161.25899999999999</c:v>
                </c:pt>
                <c:pt idx="594">
                  <c:v>166.048</c:v>
                </c:pt>
                <c:pt idx="595">
                  <c:v>168.40199999999999</c:v>
                </c:pt>
                <c:pt idx="596">
                  <c:v>168.351</c:v>
                </c:pt>
                <c:pt idx="597">
                  <c:v>171.21299999999999</c:v>
                </c:pt>
                <c:pt idx="598">
                  <c:v>174.333</c:v>
                </c:pt>
                <c:pt idx="599">
                  <c:v>181.11600000000001</c:v>
                </c:pt>
                <c:pt idx="600">
                  <c:v>177.94200000000001</c:v>
                </c:pt>
                <c:pt idx="601">
                  <c:v>177.07900000000001</c:v>
                </c:pt>
                <c:pt idx="602">
                  <c:v>177.529</c:v>
                </c:pt>
                <c:pt idx="603">
                  <c:v>178.892</c:v>
                </c:pt>
                <c:pt idx="604">
                  <c:v>177.25399999999999</c:v>
                </c:pt>
                <c:pt idx="605">
                  <c:v>178.51499999999999</c:v>
                </c:pt>
                <c:pt idx="606">
                  <c:v>183.566</c:v>
                </c:pt>
                <c:pt idx="607">
                  <c:v>184.495</c:v>
                </c:pt>
                <c:pt idx="608">
                  <c:v>190.21899999999999</c:v>
                </c:pt>
                <c:pt idx="609">
                  <c:v>188.05</c:v>
                </c:pt>
                <c:pt idx="610">
                  <c:v>186.661</c:v>
                </c:pt>
                <c:pt idx="611">
                  <c:v>188.976</c:v>
                </c:pt>
                <c:pt idx="612">
                  <c:v>191.85300000000001</c:v>
                </c:pt>
                <c:pt idx="613">
                  <c:v>189.815</c:v>
                </c:pt>
                <c:pt idx="614">
                  <c:v>191.91200000000001</c:v>
                </c:pt>
                <c:pt idx="615">
                  <c:v>190.87700000000001</c:v>
                </c:pt>
                <c:pt idx="616">
                  <c:v>192.386</c:v>
                </c:pt>
                <c:pt idx="617">
                  <c:v>193.89400000000001</c:v>
                </c:pt>
                <c:pt idx="618">
                  <c:v>192.214</c:v>
                </c:pt>
                <c:pt idx="619">
                  <c:v>193.57599999999999</c:v>
                </c:pt>
                <c:pt idx="620">
                  <c:v>188.65100000000001</c:v>
                </c:pt>
                <c:pt idx="621">
                  <c:v>183.035</c:v>
                </c:pt>
                <c:pt idx="622">
                  <c:v>179.45699999999999</c:v>
                </c:pt>
                <c:pt idx="623">
                  <c:v>181.16900000000001</c:v>
                </c:pt>
                <c:pt idx="624">
                  <c:v>183.06800000000001</c:v>
                </c:pt>
                <c:pt idx="625">
                  <c:v>184.95400000000001</c:v>
                </c:pt>
                <c:pt idx="626">
                  <c:v>187.50399999999999</c:v>
                </c:pt>
                <c:pt idx="627">
                  <c:v>190.67</c:v>
                </c:pt>
                <c:pt idx="628">
                  <c:v>186.65</c:v>
                </c:pt>
                <c:pt idx="629">
                  <c:v>187.67500000000001</c:v>
                </c:pt>
                <c:pt idx="630">
                  <c:v>176.57499999999999</c:v>
                </c:pt>
                <c:pt idx="631">
                  <c:v>170.31399999999999</c:v>
                </c:pt>
                <c:pt idx="632">
                  <c:v>165.65799999999999</c:v>
                </c:pt>
                <c:pt idx="633">
                  <c:v>163.179</c:v>
                </c:pt>
                <c:pt idx="634">
                  <c:v>163.625</c:v>
                </c:pt>
                <c:pt idx="635">
                  <c:v>162.18899999999999</c:v>
                </c:pt>
                <c:pt idx="636">
                  <c:v>163.959</c:v>
                </c:pt>
                <c:pt idx="637">
                  <c:v>161.286</c:v>
                </c:pt>
                <c:pt idx="638">
                  <c:v>161.26900000000001</c:v>
                </c:pt>
                <c:pt idx="639">
                  <c:v>163.54900000000001</c:v>
                </c:pt>
                <c:pt idx="640">
                  <c:v>162.767</c:v>
                </c:pt>
                <c:pt idx="641">
                  <c:v>164.17500000000001</c:v>
                </c:pt>
                <c:pt idx="642">
                  <c:v>166.29</c:v>
                </c:pt>
                <c:pt idx="643">
                  <c:v>168.376</c:v>
                </c:pt>
                <c:pt idx="644">
                  <c:v>168.68299999999999</c:v>
                </c:pt>
                <c:pt idx="645">
                  <c:v>167.23500000000001</c:v>
                </c:pt>
                <c:pt idx="646">
                  <c:v>165.13</c:v>
                </c:pt>
                <c:pt idx="647">
                  <c:v>163.12899999999999</c:v>
                </c:pt>
                <c:pt idx="648">
                  <c:v>161.10300000000001</c:v>
                </c:pt>
                <c:pt idx="649">
                  <c:v>160.535</c:v>
                </c:pt>
                <c:pt idx="650">
                  <c:v>158.273</c:v>
                </c:pt>
                <c:pt idx="651">
                  <c:v>156.642</c:v>
                </c:pt>
                <c:pt idx="652">
                  <c:v>158.845</c:v>
                </c:pt>
                <c:pt idx="653">
                  <c:v>160.03</c:v>
                </c:pt>
                <c:pt idx="654">
                  <c:v>162.34800000000001</c:v>
                </c:pt>
                <c:pt idx="655">
                  <c:v>160.774</c:v>
                </c:pt>
                <c:pt idx="656">
                  <c:v>159.15100000000001</c:v>
                </c:pt>
                <c:pt idx="657">
                  <c:v>158.08199999999999</c:v>
                </c:pt>
                <c:pt idx="658">
                  <c:v>158.32300000000001</c:v>
                </c:pt>
                <c:pt idx="659">
                  <c:v>157.11000000000001</c:v>
                </c:pt>
                <c:pt idx="660">
                  <c:v>155.994</c:v>
                </c:pt>
                <c:pt idx="661">
                  <c:v>160.81200000000001</c:v>
                </c:pt>
                <c:pt idx="662">
                  <c:v>164.09299999999999</c:v>
                </c:pt>
                <c:pt idx="663">
                  <c:v>167.75899999999999</c:v>
                </c:pt>
                <c:pt idx="664">
                  <c:v>167.05199999999999</c:v>
                </c:pt>
                <c:pt idx="665">
                  <c:v>165.06800000000001</c:v>
                </c:pt>
                <c:pt idx="666">
                  <c:v>164.46600000000001</c:v>
                </c:pt>
                <c:pt idx="667">
                  <c:v>165.19</c:v>
                </c:pt>
                <c:pt idx="668">
                  <c:v>165.87299999999999</c:v>
                </c:pt>
                <c:pt idx="669">
                  <c:v>168.96299999999999</c:v>
                </c:pt>
                <c:pt idx="670">
                  <c:v>166.77099999999999</c:v>
                </c:pt>
                <c:pt idx="671">
                  <c:v>169.393</c:v>
                </c:pt>
                <c:pt idx="672">
                  <c:v>169.26300000000001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CCF-4B72-BC7C-A05399B034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886976"/>
        <c:axId val="289888512"/>
      </c:lineChart>
      <c:dateAx>
        <c:axId val="2898869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zh-TW"/>
          </a:p>
        </c:txPr>
        <c:crossAx val="289888512"/>
        <c:crosses val="autoZero"/>
        <c:auto val="1"/>
        <c:lblOffset val="100"/>
        <c:baseTimeUnit val="days"/>
      </c:dateAx>
      <c:valAx>
        <c:axId val="289888512"/>
        <c:scaling>
          <c:orientation val="minMax"/>
          <c:max val="250"/>
          <c:min val="50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zh-TW"/>
          </a:p>
        </c:txPr>
        <c:crossAx val="2898869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6064769042843166"/>
          <c:y val="3.6091384352377798E-2"/>
          <c:w val="0.43799540013850341"/>
          <c:h val="8.9491575343768504E-2"/>
        </c:manualLayout>
      </c:layout>
      <c:overlay val="0"/>
      <c:txPr>
        <a:bodyPr/>
        <a:lstStyle/>
        <a:p>
          <a:pPr>
            <a:defRPr sz="800"/>
          </a:pPr>
          <a:endParaRPr lang="zh-TW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微軟正黑體" pitchFamily="34" charset="-120"/>
          <a:ea typeface="微軟正黑體" pitchFamily="34" charset="-120"/>
        </a:defRPr>
      </a:pPr>
      <a:endParaRPr lang="zh-TW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/>
          <a:lstStyle/>
          <a:p>
            <a:pPr>
              <a:defRPr sz="1100"/>
            </a:pPr>
            <a:r>
              <a:rPr lang="en-US" altLang="zh-TW" sz="1100"/>
              <a:t>Global CDS</a:t>
            </a:r>
            <a:r>
              <a:rPr lang="en-US" altLang="zh-TW" sz="1100" baseline="0"/>
              <a:t> Indices</a:t>
            </a:r>
            <a:endParaRPr lang="en-US" altLang="en-US" sz="1100"/>
          </a:p>
        </c:rich>
      </c:tx>
      <c:layout>
        <c:manualLayout>
          <c:xMode val="edge"/>
          <c:yMode val="edge"/>
          <c:x val="7.4032199811134139E-2"/>
          <c:y val="3.1091183794469009E-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8.5401444003841684E-2"/>
          <c:y val="0.20979750807269124"/>
          <c:w val="0.85795481686549946"/>
          <c:h val="0.58514398833788717"/>
        </c:manualLayout>
      </c:layout>
      <c:lineChart>
        <c:grouping val="standard"/>
        <c:varyColors val="0"/>
        <c:ser>
          <c:idx val="0"/>
          <c:order val="0"/>
          <c:tx>
            <c:strRef>
              <c:f>US_Corp!$AH$4</c:f>
              <c:strCache>
                <c:ptCount val="1"/>
                <c:pt idx="0">
                  <c:v>CDX N.A. IG Index</c:v>
                </c:pt>
              </c:strCache>
            </c:strRef>
          </c:tx>
          <c:marker>
            <c:symbol val="none"/>
          </c:marker>
          <c:cat>
            <c:numRef>
              <c:f>US_Corp!$AH$7:$AH$679</c:f>
              <c:numCache>
                <c:formatCode>m/d/yyyy</c:formatCode>
                <c:ptCount val="673"/>
                <c:pt idx="0">
                  <c:v>45751</c:v>
                </c:pt>
                <c:pt idx="1">
                  <c:v>45750</c:v>
                </c:pt>
                <c:pt idx="2">
                  <c:v>45749</c:v>
                </c:pt>
                <c:pt idx="3">
                  <c:v>45748</c:v>
                </c:pt>
                <c:pt idx="4">
                  <c:v>45747</c:v>
                </c:pt>
                <c:pt idx="5">
                  <c:v>45744</c:v>
                </c:pt>
                <c:pt idx="6">
                  <c:v>45743</c:v>
                </c:pt>
                <c:pt idx="7">
                  <c:v>45742</c:v>
                </c:pt>
                <c:pt idx="8">
                  <c:v>45741</c:v>
                </c:pt>
                <c:pt idx="9">
                  <c:v>45740</c:v>
                </c:pt>
                <c:pt idx="10">
                  <c:v>45737</c:v>
                </c:pt>
                <c:pt idx="11">
                  <c:v>45736</c:v>
                </c:pt>
                <c:pt idx="12">
                  <c:v>45735</c:v>
                </c:pt>
                <c:pt idx="13">
                  <c:v>45734</c:v>
                </c:pt>
                <c:pt idx="14">
                  <c:v>45733</c:v>
                </c:pt>
                <c:pt idx="15">
                  <c:v>45730</c:v>
                </c:pt>
                <c:pt idx="16">
                  <c:v>45729</c:v>
                </c:pt>
                <c:pt idx="17">
                  <c:v>45728</c:v>
                </c:pt>
                <c:pt idx="18">
                  <c:v>45727</c:v>
                </c:pt>
                <c:pt idx="19">
                  <c:v>45726</c:v>
                </c:pt>
                <c:pt idx="20">
                  <c:v>45723</c:v>
                </c:pt>
                <c:pt idx="21">
                  <c:v>45722</c:v>
                </c:pt>
                <c:pt idx="22">
                  <c:v>45721</c:v>
                </c:pt>
                <c:pt idx="23">
                  <c:v>45720</c:v>
                </c:pt>
                <c:pt idx="24">
                  <c:v>45719</c:v>
                </c:pt>
                <c:pt idx="25">
                  <c:v>45716</c:v>
                </c:pt>
                <c:pt idx="26">
                  <c:v>45715</c:v>
                </c:pt>
                <c:pt idx="27">
                  <c:v>45714</c:v>
                </c:pt>
                <c:pt idx="28">
                  <c:v>45713</c:v>
                </c:pt>
                <c:pt idx="29">
                  <c:v>45712</c:v>
                </c:pt>
                <c:pt idx="30">
                  <c:v>45709</c:v>
                </c:pt>
                <c:pt idx="31">
                  <c:v>45708</c:v>
                </c:pt>
                <c:pt idx="32">
                  <c:v>45707</c:v>
                </c:pt>
                <c:pt idx="33">
                  <c:v>45706</c:v>
                </c:pt>
                <c:pt idx="34">
                  <c:v>45705</c:v>
                </c:pt>
                <c:pt idx="35">
                  <c:v>45702</c:v>
                </c:pt>
                <c:pt idx="36">
                  <c:v>45701</c:v>
                </c:pt>
                <c:pt idx="37">
                  <c:v>45700</c:v>
                </c:pt>
                <c:pt idx="38">
                  <c:v>45699</c:v>
                </c:pt>
                <c:pt idx="39">
                  <c:v>45698</c:v>
                </c:pt>
                <c:pt idx="40">
                  <c:v>45695</c:v>
                </c:pt>
                <c:pt idx="41">
                  <c:v>45694</c:v>
                </c:pt>
                <c:pt idx="42">
                  <c:v>45693</c:v>
                </c:pt>
                <c:pt idx="43">
                  <c:v>45692</c:v>
                </c:pt>
                <c:pt idx="44">
                  <c:v>45691</c:v>
                </c:pt>
                <c:pt idx="45">
                  <c:v>45688</c:v>
                </c:pt>
                <c:pt idx="46">
                  <c:v>45687</c:v>
                </c:pt>
                <c:pt idx="47">
                  <c:v>45686</c:v>
                </c:pt>
                <c:pt idx="48">
                  <c:v>45685</c:v>
                </c:pt>
                <c:pt idx="49">
                  <c:v>45684</c:v>
                </c:pt>
                <c:pt idx="50">
                  <c:v>45681</c:v>
                </c:pt>
                <c:pt idx="51">
                  <c:v>45680</c:v>
                </c:pt>
                <c:pt idx="52">
                  <c:v>45679</c:v>
                </c:pt>
                <c:pt idx="53">
                  <c:v>45678</c:v>
                </c:pt>
                <c:pt idx="54">
                  <c:v>45677</c:v>
                </c:pt>
                <c:pt idx="55">
                  <c:v>45674</c:v>
                </c:pt>
                <c:pt idx="56">
                  <c:v>45673</c:v>
                </c:pt>
                <c:pt idx="57">
                  <c:v>45672</c:v>
                </c:pt>
                <c:pt idx="58">
                  <c:v>45671</c:v>
                </c:pt>
                <c:pt idx="59">
                  <c:v>45670</c:v>
                </c:pt>
                <c:pt idx="60">
                  <c:v>45667</c:v>
                </c:pt>
                <c:pt idx="61">
                  <c:v>45666</c:v>
                </c:pt>
                <c:pt idx="62">
                  <c:v>45665</c:v>
                </c:pt>
                <c:pt idx="63">
                  <c:v>45664</c:v>
                </c:pt>
                <c:pt idx="64">
                  <c:v>45663</c:v>
                </c:pt>
                <c:pt idx="65">
                  <c:v>45660</c:v>
                </c:pt>
                <c:pt idx="66">
                  <c:v>45659</c:v>
                </c:pt>
                <c:pt idx="67">
                  <c:v>45658</c:v>
                </c:pt>
                <c:pt idx="68">
                  <c:v>45657</c:v>
                </c:pt>
                <c:pt idx="69">
                  <c:v>45656</c:v>
                </c:pt>
                <c:pt idx="70">
                  <c:v>45653</c:v>
                </c:pt>
                <c:pt idx="71">
                  <c:v>45652</c:v>
                </c:pt>
                <c:pt idx="72">
                  <c:v>45651</c:v>
                </c:pt>
                <c:pt idx="73">
                  <c:v>45650</c:v>
                </c:pt>
                <c:pt idx="74">
                  <c:v>45649</c:v>
                </c:pt>
                <c:pt idx="75">
                  <c:v>45646</c:v>
                </c:pt>
                <c:pt idx="76">
                  <c:v>45645</c:v>
                </c:pt>
                <c:pt idx="77">
                  <c:v>45644</c:v>
                </c:pt>
                <c:pt idx="78">
                  <c:v>45643</c:v>
                </c:pt>
                <c:pt idx="79">
                  <c:v>45642</c:v>
                </c:pt>
                <c:pt idx="80">
                  <c:v>45639</c:v>
                </c:pt>
                <c:pt idx="81">
                  <c:v>45638</c:v>
                </c:pt>
                <c:pt idx="82">
                  <c:v>45637</c:v>
                </c:pt>
                <c:pt idx="83">
                  <c:v>45636</c:v>
                </c:pt>
                <c:pt idx="84">
                  <c:v>45635</c:v>
                </c:pt>
                <c:pt idx="85">
                  <c:v>45632</c:v>
                </c:pt>
                <c:pt idx="86">
                  <c:v>45631</c:v>
                </c:pt>
                <c:pt idx="87">
                  <c:v>45630</c:v>
                </c:pt>
                <c:pt idx="88">
                  <c:v>45629</c:v>
                </c:pt>
                <c:pt idx="89">
                  <c:v>45628</c:v>
                </c:pt>
                <c:pt idx="90">
                  <c:v>45625</c:v>
                </c:pt>
                <c:pt idx="91">
                  <c:v>45624</c:v>
                </c:pt>
                <c:pt idx="92">
                  <c:v>45623</c:v>
                </c:pt>
                <c:pt idx="93">
                  <c:v>45622</c:v>
                </c:pt>
                <c:pt idx="94">
                  <c:v>45621</c:v>
                </c:pt>
                <c:pt idx="95">
                  <c:v>45618</c:v>
                </c:pt>
                <c:pt idx="96">
                  <c:v>45617</c:v>
                </c:pt>
                <c:pt idx="97">
                  <c:v>45616</c:v>
                </c:pt>
                <c:pt idx="98">
                  <c:v>45615</c:v>
                </c:pt>
                <c:pt idx="99">
                  <c:v>45614</c:v>
                </c:pt>
                <c:pt idx="100">
                  <c:v>45611</c:v>
                </c:pt>
                <c:pt idx="101">
                  <c:v>45610</c:v>
                </c:pt>
                <c:pt idx="102">
                  <c:v>45609</c:v>
                </c:pt>
                <c:pt idx="103">
                  <c:v>45608</c:v>
                </c:pt>
                <c:pt idx="104">
                  <c:v>45607</c:v>
                </c:pt>
                <c:pt idx="105">
                  <c:v>45604</c:v>
                </c:pt>
                <c:pt idx="106">
                  <c:v>45603</c:v>
                </c:pt>
                <c:pt idx="107">
                  <c:v>45602</c:v>
                </c:pt>
                <c:pt idx="108">
                  <c:v>45601</c:v>
                </c:pt>
                <c:pt idx="109">
                  <c:v>45600</c:v>
                </c:pt>
                <c:pt idx="110">
                  <c:v>45597</c:v>
                </c:pt>
                <c:pt idx="111">
                  <c:v>45596</c:v>
                </c:pt>
                <c:pt idx="112">
                  <c:v>45595</c:v>
                </c:pt>
                <c:pt idx="113">
                  <c:v>45594</c:v>
                </c:pt>
                <c:pt idx="114">
                  <c:v>45593</c:v>
                </c:pt>
                <c:pt idx="115">
                  <c:v>45590</c:v>
                </c:pt>
                <c:pt idx="116">
                  <c:v>45589</c:v>
                </c:pt>
                <c:pt idx="117">
                  <c:v>45588</c:v>
                </c:pt>
                <c:pt idx="118">
                  <c:v>45587</c:v>
                </c:pt>
                <c:pt idx="119">
                  <c:v>45586</c:v>
                </c:pt>
                <c:pt idx="120">
                  <c:v>45583</c:v>
                </c:pt>
                <c:pt idx="121">
                  <c:v>45582</c:v>
                </c:pt>
                <c:pt idx="122">
                  <c:v>45581</c:v>
                </c:pt>
                <c:pt idx="123">
                  <c:v>45580</c:v>
                </c:pt>
                <c:pt idx="124">
                  <c:v>45579</c:v>
                </c:pt>
                <c:pt idx="125">
                  <c:v>45576</c:v>
                </c:pt>
                <c:pt idx="126">
                  <c:v>45575</c:v>
                </c:pt>
                <c:pt idx="127">
                  <c:v>45574</c:v>
                </c:pt>
                <c:pt idx="128">
                  <c:v>45573</c:v>
                </c:pt>
                <c:pt idx="129">
                  <c:v>45572</c:v>
                </c:pt>
                <c:pt idx="130">
                  <c:v>45569</c:v>
                </c:pt>
                <c:pt idx="131">
                  <c:v>45568</c:v>
                </c:pt>
                <c:pt idx="132">
                  <c:v>45567</c:v>
                </c:pt>
                <c:pt idx="133">
                  <c:v>45566</c:v>
                </c:pt>
                <c:pt idx="134">
                  <c:v>45565</c:v>
                </c:pt>
                <c:pt idx="135">
                  <c:v>45562</c:v>
                </c:pt>
                <c:pt idx="136">
                  <c:v>45561</c:v>
                </c:pt>
                <c:pt idx="137">
                  <c:v>45560</c:v>
                </c:pt>
                <c:pt idx="138">
                  <c:v>45559</c:v>
                </c:pt>
                <c:pt idx="139">
                  <c:v>45558</c:v>
                </c:pt>
                <c:pt idx="140">
                  <c:v>45555</c:v>
                </c:pt>
                <c:pt idx="141">
                  <c:v>45554</c:v>
                </c:pt>
                <c:pt idx="142">
                  <c:v>45553</c:v>
                </c:pt>
                <c:pt idx="143">
                  <c:v>45552</c:v>
                </c:pt>
                <c:pt idx="144">
                  <c:v>45551</c:v>
                </c:pt>
                <c:pt idx="145">
                  <c:v>45548</c:v>
                </c:pt>
                <c:pt idx="146">
                  <c:v>45547</c:v>
                </c:pt>
                <c:pt idx="147">
                  <c:v>45546</c:v>
                </c:pt>
                <c:pt idx="148">
                  <c:v>45545</c:v>
                </c:pt>
                <c:pt idx="149">
                  <c:v>45544</c:v>
                </c:pt>
                <c:pt idx="150">
                  <c:v>45541</c:v>
                </c:pt>
                <c:pt idx="151">
                  <c:v>45540</c:v>
                </c:pt>
                <c:pt idx="152">
                  <c:v>45539</c:v>
                </c:pt>
                <c:pt idx="153">
                  <c:v>45538</c:v>
                </c:pt>
                <c:pt idx="154">
                  <c:v>45537</c:v>
                </c:pt>
                <c:pt idx="155">
                  <c:v>45534</c:v>
                </c:pt>
                <c:pt idx="156">
                  <c:v>45533</c:v>
                </c:pt>
                <c:pt idx="157">
                  <c:v>45532</c:v>
                </c:pt>
                <c:pt idx="158">
                  <c:v>45531</c:v>
                </c:pt>
                <c:pt idx="159">
                  <c:v>45530</c:v>
                </c:pt>
                <c:pt idx="160">
                  <c:v>45527</c:v>
                </c:pt>
                <c:pt idx="161">
                  <c:v>45526</c:v>
                </c:pt>
                <c:pt idx="162">
                  <c:v>45525</c:v>
                </c:pt>
                <c:pt idx="163">
                  <c:v>45524</c:v>
                </c:pt>
                <c:pt idx="164">
                  <c:v>45523</c:v>
                </c:pt>
                <c:pt idx="165">
                  <c:v>45520</c:v>
                </c:pt>
                <c:pt idx="166">
                  <c:v>45519</c:v>
                </c:pt>
                <c:pt idx="167">
                  <c:v>45518</c:v>
                </c:pt>
                <c:pt idx="168">
                  <c:v>45517</c:v>
                </c:pt>
                <c:pt idx="169">
                  <c:v>45516</c:v>
                </c:pt>
                <c:pt idx="170">
                  <c:v>45513</c:v>
                </c:pt>
                <c:pt idx="171">
                  <c:v>45512</c:v>
                </c:pt>
                <c:pt idx="172">
                  <c:v>45511</c:v>
                </c:pt>
                <c:pt idx="173">
                  <c:v>45510</c:v>
                </c:pt>
                <c:pt idx="174">
                  <c:v>45509</c:v>
                </c:pt>
                <c:pt idx="175">
                  <c:v>45506</c:v>
                </c:pt>
                <c:pt idx="176">
                  <c:v>45505</c:v>
                </c:pt>
                <c:pt idx="177">
                  <c:v>45504</c:v>
                </c:pt>
                <c:pt idx="178">
                  <c:v>45503</c:v>
                </c:pt>
                <c:pt idx="179">
                  <c:v>45502</c:v>
                </c:pt>
                <c:pt idx="180">
                  <c:v>45499</c:v>
                </c:pt>
                <c:pt idx="181">
                  <c:v>45498</c:v>
                </c:pt>
                <c:pt idx="182">
                  <c:v>45497</c:v>
                </c:pt>
                <c:pt idx="183">
                  <c:v>45496</c:v>
                </c:pt>
                <c:pt idx="184">
                  <c:v>45495</c:v>
                </c:pt>
                <c:pt idx="185">
                  <c:v>45492</c:v>
                </c:pt>
                <c:pt idx="186">
                  <c:v>45491</c:v>
                </c:pt>
                <c:pt idx="187">
                  <c:v>45490</c:v>
                </c:pt>
                <c:pt idx="188">
                  <c:v>45489</c:v>
                </c:pt>
                <c:pt idx="189">
                  <c:v>45488</c:v>
                </c:pt>
                <c:pt idx="190">
                  <c:v>45485</c:v>
                </c:pt>
                <c:pt idx="191">
                  <c:v>45484</c:v>
                </c:pt>
                <c:pt idx="192">
                  <c:v>45483</c:v>
                </c:pt>
                <c:pt idx="193">
                  <c:v>45482</c:v>
                </c:pt>
                <c:pt idx="194">
                  <c:v>45481</c:v>
                </c:pt>
                <c:pt idx="195">
                  <c:v>45478</c:v>
                </c:pt>
                <c:pt idx="196">
                  <c:v>45477</c:v>
                </c:pt>
                <c:pt idx="197">
                  <c:v>45476</c:v>
                </c:pt>
                <c:pt idx="198">
                  <c:v>45475</c:v>
                </c:pt>
                <c:pt idx="199">
                  <c:v>45474</c:v>
                </c:pt>
                <c:pt idx="200">
                  <c:v>45471</c:v>
                </c:pt>
                <c:pt idx="201">
                  <c:v>45470</c:v>
                </c:pt>
                <c:pt idx="202">
                  <c:v>45469</c:v>
                </c:pt>
                <c:pt idx="203">
                  <c:v>45468</c:v>
                </c:pt>
                <c:pt idx="204">
                  <c:v>45467</c:v>
                </c:pt>
                <c:pt idx="205">
                  <c:v>45464</c:v>
                </c:pt>
                <c:pt idx="206">
                  <c:v>45463</c:v>
                </c:pt>
                <c:pt idx="207">
                  <c:v>45462</c:v>
                </c:pt>
                <c:pt idx="208">
                  <c:v>45461</c:v>
                </c:pt>
                <c:pt idx="209">
                  <c:v>45460</c:v>
                </c:pt>
                <c:pt idx="210">
                  <c:v>45457</c:v>
                </c:pt>
                <c:pt idx="211">
                  <c:v>45456</c:v>
                </c:pt>
                <c:pt idx="212">
                  <c:v>45455</c:v>
                </c:pt>
                <c:pt idx="213">
                  <c:v>45454</c:v>
                </c:pt>
                <c:pt idx="214">
                  <c:v>45453</c:v>
                </c:pt>
                <c:pt idx="215">
                  <c:v>45450</c:v>
                </c:pt>
                <c:pt idx="216">
                  <c:v>45449</c:v>
                </c:pt>
                <c:pt idx="217">
                  <c:v>45448</c:v>
                </c:pt>
                <c:pt idx="218">
                  <c:v>45447</c:v>
                </c:pt>
                <c:pt idx="219">
                  <c:v>45446</c:v>
                </c:pt>
                <c:pt idx="220">
                  <c:v>45443</c:v>
                </c:pt>
                <c:pt idx="221">
                  <c:v>45442</c:v>
                </c:pt>
                <c:pt idx="222">
                  <c:v>45441</c:v>
                </c:pt>
                <c:pt idx="223">
                  <c:v>45440</c:v>
                </c:pt>
                <c:pt idx="224">
                  <c:v>45439</c:v>
                </c:pt>
                <c:pt idx="225">
                  <c:v>45436</c:v>
                </c:pt>
                <c:pt idx="226">
                  <c:v>45435</c:v>
                </c:pt>
                <c:pt idx="227">
                  <c:v>45434</c:v>
                </c:pt>
                <c:pt idx="228">
                  <c:v>45433</c:v>
                </c:pt>
                <c:pt idx="229">
                  <c:v>45432</c:v>
                </c:pt>
                <c:pt idx="230">
                  <c:v>45429</c:v>
                </c:pt>
                <c:pt idx="231">
                  <c:v>45428</c:v>
                </c:pt>
                <c:pt idx="232">
                  <c:v>45427</c:v>
                </c:pt>
                <c:pt idx="233">
                  <c:v>45426</c:v>
                </c:pt>
                <c:pt idx="234">
                  <c:v>45425</c:v>
                </c:pt>
                <c:pt idx="235">
                  <c:v>45422</c:v>
                </c:pt>
                <c:pt idx="236">
                  <c:v>45421</c:v>
                </c:pt>
                <c:pt idx="237">
                  <c:v>45420</c:v>
                </c:pt>
                <c:pt idx="238">
                  <c:v>45419</c:v>
                </c:pt>
                <c:pt idx="239">
                  <c:v>45418</c:v>
                </c:pt>
                <c:pt idx="240">
                  <c:v>45415</c:v>
                </c:pt>
                <c:pt idx="241">
                  <c:v>45414</c:v>
                </c:pt>
                <c:pt idx="242">
                  <c:v>45413</c:v>
                </c:pt>
                <c:pt idx="243">
                  <c:v>45412</c:v>
                </c:pt>
                <c:pt idx="244">
                  <c:v>45411</c:v>
                </c:pt>
                <c:pt idx="245">
                  <c:v>45408</c:v>
                </c:pt>
                <c:pt idx="246">
                  <c:v>45407</c:v>
                </c:pt>
                <c:pt idx="247">
                  <c:v>45406</c:v>
                </c:pt>
                <c:pt idx="248">
                  <c:v>45405</c:v>
                </c:pt>
                <c:pt idx="249">
                  <c:v>45404</c:v>
                </c:pt>
                <c:pt idx="250">
                  <c:v>45401</c:v>
                </c:pt>
                <c:pt idx="251">
                  <c:v>45400</c:v>
                </c:pt>
                <c:pt idx="252">
                  <c:v>45399</c:v>
                </c:pt>
                <c:pt idx="253">
                  <c:v>45398</c:v>
                </c:pt>
                <c:pt idx="254">
                  <c:v>45397</c:v>
                </c:pt>
                <c:pt idx="255">
                  <c:v>45394</c:v>
                </c:pt>
                <c:pt idx="256">
                  <c:v>45393</c:v>
                </c:pt>
                <c:pt idx="257">
                  <c:v>45392</c:v>
                </c:pt>
                <c:pt idx="258">
                  <c:v>45391</c:v>
                </c:pt>
                <c:pt idx="259">
                  <c:v>45390</c:v>
                </c:pt>
                <c:pt idx="260">
                  <c:v>45387</c:v>
                </c:pt>
                <c:pt idx="261">
                  <c:v>45386</c:v>
                </c:pt>
                <c:pt idx="262">
                  <c:v>45385</c:v>
                </c:pt>
                <c:pt idx="263">
                  <c:v>45384</c:v>
                </c:pt>
                <c:pt idx="264">
                  <c:v>45383</c:v>
                </c:pt>
                <c:pt idx="265">
                  <c:v>45380</c:v>
                </c:pt>
                <c:pt idx="266">
                  <c:v>45379</c:v>
                </c:pt>
                <c:pt idx="267">
                  <c:v>45378</c:v>
                </c:pt>
                <c:pt idx="268">
                  <c:v>45377</c:v>
                </c:pt>
                <c:pt idx="269">
                  <c:v>45376</c:v>
                </c:pt>
                <c:pt idx="270">
                  <c:v>45373</c:v>
                </c:pt>
                <c:pt idx="271">
                  <c:v>45372</c:v>
                </c:pt>
                <c:pt idx="272">
                  <c:v>45371</c:v>
                </c:pt>
                <c:pt idx="273">
                  <c:v>45370</c:v>
                </c:pt>
                <c:pt idx="274">
                  <c:v>45369</c:v>
                </c:pt>
                <c:pt idx="275">
                  <c:v>45366</c:v>
                </c:pt>
                <c:pt idx="276">
                  <c:v>45365</c:v>
                </c:pt>
                <c:pt idx="277">
                  <c:v>45364</c:v>
                </c:pt>
                <c:pt idx="278">
                  <c:v>45363</c:v>
                </c:pt>
                <c:pt idx="279">
                  <c:v>45362</c:v>
                </c:pt>
                <c:pt idx="280">
                  <c:v>45359</c:v>
                </c:pt>
                <c:pt idx="281">
                  <c:v>45358</c:v>
                </c:pt>
                <c:pt idx="282">
                  <c:v>45357</c:v>
                </c:pt>
                <c:pt idx="283">
                  <c:v>45356</c:v>
                </c:pt>
                <c:pt idx="284">
                  <c:v>45355</c:v>
                </c:pt>
                <c:pt idx="285">
                  <c:v>45352</c:v>
                </c:pt>
                <c:pt idx="286">
                  <c:v>45351</c:v>
                </c:pt>
                <c:pt idx="287">
                  <c:v>45350</c:v>
                </c:pt>
                <c:pt idx="288">
                  <c:v>45349</c:v>
                </c:pt>
                <c:pt idx="289">
                  <c:v>45348</c:v>
                </c:pt>
                <c:pt idx="290">
                  <c:v>45345</c:v>
                </c:pt>
                <c:pt idx="291">
                  <c:v>45344</c:v>
                </c:pt>
                <c:pt idx="292">
                  <c:v>45343</c:v>
                </c:pt>
                <c:pt idx="293">
                  <c:v>45342</c:v>
                </c:pt>
                <c:pt idx="294">
                  <c:v>45341</c:v>
                </c:pt>
                <c:pt idx="295">
                  <c:v>45338</c:v>
                </c:pt>
                <c:pt idx="296">
                  <c:v>45337</c:v>
                </c:pt>
                <c:pt idx="297">
                  <c:v>45336</c:v>
                </c:pt>
                <c:pt idx="298">
                  <c:v>45335</c:v>
                </c:pt>
                <c:pt idx="299">
                  <c:v>45334</c:v>
                </c:pt>
                <c:pt idx="300">
                  <c:v>45331</c:v>
                </c:pt>
                <c:pt idx="301">
                  <c:v>45330</c:v>
                </c:pt>
                <c:pt idx="302">
                  <c:v>45329</c:v>
                </c:pt>
                <c:pt idx="303">
                  <c:v>45328</c:v>
                </c:pt>
                <c:pt idx="304">
                  <c:v>45327</c:v>
                </c:pt>
                <c:pt idx="305">
                  <c:v>45324</c:v>
                </c:pt>
                <c:pt idx="306">
                  <c:v>45323</c:v>
                </c:pt>
                <c:pt idx="307">
                  <c:v>45322</c:v>
                </c:pt>
                <c:pt idx="308">
                  <c:v>45321</c:v>
                </c:pt>
                <c:pt idx="309">
                  <c:v>45320</c:v>
                </c:pt>
                <c:pt idx="310">
                  <c:v>45317</c:v>
                </c:pt>
                <c:pt idx="311">
                  <c:v>45316</c:v>
                </c:pt>
                <c:pt idx="312">
                  <c:v>45315</c:v>
                </c:pt>
                <c:pt idx="313">
                  <c:v>45314</c:v>
                </c:pt>
                <c:pt idx="314">
                  <c:v>45313</c:v>
                </c:pt>
                <c:pt idx="315">
                  <c:v>45310</c:v>
                </c:pt>
                <c:pt idx="316">
                  <c:v>45309</c:v>
                </c:pt>
                <c:pt idx="317">
                  <c:v>45308</c:v>
                </c:pt>
                <c:pt idx="318">
                  <c:v>45307</c:v>
                </c:pt>
                <c:pt idx="319">
                  <c:v>45306</c:v>
                </c:pt>
                <c:pt idx="320">
                  <c:v>45303</c:v>
                </c:pt>
                <c:pt idx="321">
                  <c:v>45302</c:v>
                </c:pt>
                <c:pt idx="322">
                  <c:v>45301</c:v>
                </c:pt>
                <c:pt idx="323">
                  <c:v>45300</c:v>
                </c:pt>
                <c:pt idx="324">
                  <c:v>45299</c:v>
                </c:pt>
                <c:pt idx="325">
                  <c:v>45296</c:v>
                </c:pt>
                <c:pt idx="326">
                  <c:v>45295</c:v>
                </c:pt>
                <c:pt idx="327">
                  <c:v>45294</c:v>
                </c:pt>
                <c:pt idx="328">
                  <c:v>45293</c:v>
                </c:pt>
                <c:pt idx="329">
                  <c:v>45292</c:v>
                </c:pt>
                <c:pt idx="330">
                  <c:v>45289</c:v>
                </c:pt>
                <c:pt idx="331">
                  <c:v>45288</c:v>
                </c:pt>
                <c:pt idx="332">
                  <c:v>45287</c:v>
                </c:pt>
                <c:pt idx="333">
                  <c:v>45286</c:v>
                </c:pt>
                <c:pt idx="334">
                  <c:v>45285</c:v>
                </c:pt>
                <c:pt idx="335">
                  <c:v>45282</c:v>
                </c:pt>
                <c:pt idx="336">
                  <c:v>45281</c:v>
                </c:pt>
                <c:pt idx="337">
                  <c:v>45280</c:v>
                </c:pt>
                <c:pt idx="338">
                  <c:v>45279</c:v>
                </c:pt>
                <c:pt idx="339">
                  <c:v>45278</c:v>
                </c:pt>
                <c:pt idx="340">
                  <c:v>45275</c:v>
                </c:pt>
                <c:pt idx="341">
                  <c:v>45274</c:v>
                </c:pt>
                <c:pt idx="342">
                  <c:v>45273</c:v>
                </c:pt>
                <c:pt idx="343">
                  <c:v>45272</c:v>
                </c:pt>
                <c:pt idx="344">
                  <c:v>45271</c:v>
                </c:pt>
                <c:pt idx="345">
                  <c:v>45268</c:v>
                </c:pt>
                <c:pt idx="346">
                  <c:v>45267</c:v>
                </c:pt>
                <c:pt idx="347">
                  <c:v>45266</c:v>
                </c:pt>
                <c:pt idx="348">
                  <c:v>45265</c:v>
                </c:pt>
                <c:pt idx="349">
                  <c:v>45264</c:v>
                </c:pt>
                <c:pt idx="350">
                  <c:v>45261</c:v>
                </c:pt>
                <c:pt idx="351">
                  <c:v>45260</c:v>
                </c:pt>
                <c:pt idx="352">
                  <c:v>45259</c:v>
                </c:pt>
                <c:pt idx="353">
                  <c:v>45258</c:v>
                </c:pt>
                <c:pt idx="354">
                  <c:v>45257</c:v>
                </c:pt>
                <c:pt idx="355">
                  <c:v>45254</c:v>
                </c:pt>
                <c:pt idx="356">
                  <c:v>45253</c:v>
                </c:pt>
                <c:pt idx="357">
                  <c:v>45252</c:v>
                </c:pt>
                <c:pt idx="358">
                  <c:v>45251</c:v>
                </c:pt>
                <c:pt idx="359">
                  <c:v>45250</c:v>
                </c:pt>
                <c:pt idx="360">
                  <c:v>45247</c:v>
                </c:pt>
                <c:pt idx="361">
                  <c:v>45246</c:v>
                </c:pt>
                <c:pt idx="362">
                  <c:v>45245</c:v>
                </c:pt>
                <c:pt idx="363">
                  <c:v>45244</c:v>
                </c:pt>
                <c:pt idx="364">
                  <c:v>45243</c:v>
                </c:pt>
                <c:pt idx="365">
                  <c:v>45240</c:v>
                </c:pt>
                <c:pt idx="366">
                  <c:v>45239</c:v>
                </c:pt>
                <c:pt idx="367">
                  <c:v>45238</c:v>
                </c:pt>
                <c:pt idx="368">
                  <c:v>45237</c:v>
                </c:pt>
                <c:pt idx="369">
                  <c:v>45236</c:v>
                </c:pt>
                <c:pt idx="370">
                  <c:v>45233</c:v>
                </c:pt>
                <c:pt idx="371">
                  <c:v>45232</c:v>
                </c:pt>
                <c:pt idx="372">
                  <c:v>45231</c:v>
                </c:pt>
                <c:pt idx="373">
                  <c:v>45230</c:v>
                </c:pt>
                <c:pt idx="374">
                  <c:v>45229</c:v>
                </c:pt>
                <c:pt idx="375">
                  <c:v>45226</c:v>
                </c:pt>
                <c:pt idx="376">
                  <c:v>45225</c:v>
                </c:pt>
                <c:pt idx="377">
                  <c:v>45224</c:v>
                </c:pt>
                <c:pt idx="378">
                  <c:v>45223</c:v>
                </c:pt>
                <c:pt idx="379">
                  <c:v>45222</c:v>
                </c:pt>
                <c:pt idx="380">
                  <c:v>45219</c:v>
                </c:pt>
                <c:pt idx="381">
                  <c:v>45218</c:v>
                </c:pt>
                <c:pt idx="382">
                  <c:v>45217</c:v>
                </c:pt>
                <c:pt idx="383">
                  <c:v>45216</c:v>
                </c:pt>
                <c:pt idx="384">
                  <c:v>45215</c:v>
                </c:pt>
                <c:pt idx="385">
                  <c:v>45212</c:v>
                </c:pt>
                <c:pt idx="386">
                  <c:v>45211</c:v>
                </c:pt>
                <c:pt idx="387">
                  <c:v>45210</c:v>
                </c:pt>
                <c:pt idx="388">
                  <c:v>45209</c:v>
                </c:pt>
                <c:pt idx="389">
                  <c:v>45208</c:v>
                </c:pt>
                <c:pt idx="390">
                  <c:v>45205</c:v>
                </c:pt>
                <c:pt idx="391">
                  <c:v>45204</c:v>
                </c:pt>
                <c:pt idx="392">
                  <c:v>45203</c:v>
                </c:pt>
                <c:pt idx="393">
                  <c:v>45202</c:v>
                </c:pt>
                <c:pt idx="394">
                  <c:v>45201</c:v>
                </c:pt>
                <c:pt idx="395">
                  <c:v>45198</c:v>
                </c:pt>
                <c:pt idx="396">
                  <c:v>45197</c:v>
                </c:pt>
                <c:pt idx="397">
                  <c:v>45196</c:v>
                </c:pt>
                <c:pt idx="398">
                  <c:v>45195</c:v>
                </c:pt>
                <c:pt idx="399">
                  <c:v>45194</c:v>
                </c:pt>
                <c:pt idx="400">
                  <c:v>45190</c:v>
                </c:pt>
                <c:pt idx="401">
                  <c:v>45189</c:v>
                </c:pt>
                <c:pt idx="402">
                  <c:v>45188</c:v>
                </c:pt>
                <c:pt idx="403">
                  <c:v>45187</c:v>
                </c:pt>
                <c:pt idx="404">
                  <c:v>45184</c:v>
                </c:pt>
                <c:pt idx="405">
                  <c:v>45183</c:v>
                </c:pt>
                <c:pt idx="406">
                  <c:v>45182</c:v>
                </c:pt>
                <c:pt idx="407">
                  <c:v>45181</c:v>
                </c:pt>
                <c:pt idx="408">
                  <c:v>45180</c:v>
                </c:pt>
                <c:pt idx="409">
                  <c:v>45177</c:v>
                </c:pt>
                <c:pt idx="410">
                  <c:v>45176</c:v>
                </c:pt>
                <c:pt idx="411">
                  <c:v>45175</c:v>
                </c:pt>
                <c:pt idx="412">
                  <c:v>45174</c:v>
                </c:pt>
                <c:pt idx="413">
                  <c:v>45173</c:v>
                </c:pt>
                <c:pt idx="414">
                  <c:v>45170</c:v>
                </c:pt>
                <c:pt idx="415">
                  <c:v>45169</c:v>
                </c:pt>
                <c:pt idx="416">
                  <c:v>45168</c:v>
                </c:pt>
                <c:pt idx="417">
                  <c:v>45167</c:v>
                </c:pt>
                <c:pt idx="418">
                  <c:v>45166</c:v>
                </c:pt>
                <c:pt idx="419">
                  <c:v>45163</c:v>
                </c:pt>
                <c:pt idx="420">
                  <c:v>45162</c:v>
                </c:pt>
                <c:pt idx="421">
                  <c:v>45161</c:v>
                </c:pt>
                <c:pt idx="422">
                  <c:v>45160</c:v>
                </c:pt>
                <c:pt idx="423">
                  <c:v>45159</c:v>
                </c:pt>
                <c:pt idx="424">
                  <c:v>45156</c:v>
                </c:pt>
                <c:pt idx="425">
                  <c:v>45155</c:v>
                </c:pt>
                <c:pt idx="426">
                  <c:v>45154</c:v>
                </c:pt>
                <c:pt idx="427">
                  <c:v>45153</c:v>
                </c:pt>
                <c:pt idx="428">
                  <c:v>45152</c:v>
                </c:pt>
                <c:pt idx="429">
                  <c:v>45149</c:v>
                </c:pt>
                <c:pt idx="430">
                  <c:v>45148</c:v>
                </c:pt>
                <c:pt idx="431">
                  <c:v>45147</c:v>
                </c:pt>
                <c:pt idx="432">
                  <c:v>45146</c:v>
                </c:pt>
                <c:pt idx="433">
                  <c:v>45145</c:v>
                </c:pt>
                <c:pt idx="434">
                  <c:v>45142</c:v>
                </c:pt>
                <c:pt idx="435">
                  <c:v>45141</c:v>
                </c:pt>
                <c:pt idx="436">
                  <c:v>45140</c:v>
                </c:pt>
                <c:pt idx="437">
                  <c:v>45139</c:v>
                </c:pt>
                <c:pt idx="438">
                  <c:v>45138</c:v>
                </c:pt>
                <c:pt idx="439">
                  <c:v>45135</c:v>
                </c:pt>
                <c:pt idx="440">
                  <c:v>45134</c:v>
                </c:pt>
                <c:pt idx="441">
                  <c:v>45133</c:v>
                </c:pt>
                <c:pt idx="442">
                  <c:v>45132</c:v>
                </c:pt>
                <c:pt idx="443">
                  <c:v>45131</c:v>
                </c:pt>
                <c:pt idx="444">
                  <c:v>45128</c:v>
                </c:pt>
                <c:pt idx="445">
                  <c:v>45127</c:v>
                </c:pt>
                <c:pt idx="446">
                  <c:v>45126</c:v>
                </c:pt>
                <c:pt idx="447">
                  <c:v>45125</c:v>
                </c:pt>
                <c:pt idx="448">
                  <c:v>45124</c:v>
                </c:pt>
                <c:pt idx="449">
                  <c:v>45121</c:v>
                </c:pt>
                <c:pt idx="450">
                  <c:v>45120</c:v>
                </c:pt>
                <c:pt idx="451">
                  <c:v>45119</c:v>
                </c:pt>
                <c:pt idx="452">
                  <c:v>45118</c:v>
                </c:pt>
                <c:pt idx="453">
                  <c:v>45117</c:v>
                </c:pt>
                <c:pt idx="454">
                  <c:v>45114</c:v>
                </c:pt>
                <c:pt idx="455">
                  <c:v>45113</c:v>
                </c:pt>
                <c:pt idx="456">
                  <c:v>45112</c:v>
                </c:pt>
                <c:pt idx="457">
                  <c:v>45111</c:v>
                </c:pt>
                <c:pt idx="458">
                  <c:v>45110</c:v>
                </c:pt>
                <c:pt idx="459">
                  <c:v>45107</c:v>
                </c:pt>
                <c:pt idx="460">
                  <c:v>45106</c:v>
                </c:pt>
                <c:pt idx="461">
                  <c:v>45105</c:v>
                </c:pt>
                <c:pt idx="462">
                  <c:v>45104</c:v>
                </c:pt>
                <c:pt idx="463">
                  <c:v>45103</c:v>
                </c:pt>
                <c:pt idx="464">
                  <c:v>45100</c:v>
                </c:pt>
                <c:pt idx="465">
                  <c:v>45099</c:v>
                </c:pt>
                <c:pt idx="466">
                  <c:v>45098</c:v>
                </c:pt>
                <c:pt idx="467">
                  <c:v>45097</c:v>
                </c:pt>
                <c:pt idx="468">
                  <c:v>45096</c:v>
                </c:pt>
                <c:pt idx="469">
                  <c:v>45093</c:v>
                </c:pt>
                <c:pt idx="470">
                  <c:v>45092</c:v>
                </c:pt>
                <c:pt idx="471">
                  <c:v>45091</c:v>
                </c:pt>
                <c:pt idx="472">
                  <c:v>45090</c:v>
                </c:pt>
                <c:pt idx="473">
                  <c:v>45089</c:v>
                </c:pt>
                <c:pt idx="474">
                  <c:v>45086</c:v>
                </c:pt>
                <c:pt idx="475">
                  <c:v>45085</c:v>
                </c:pt>
                <c:pt idx="476">
                  <c:v>45084</c:v>
                </c:pt>
                <c:pt idx="477">
                  <c:v>45083</c:v>
                </c:pt>
                <c:pt idx="478">
                  <c:v>45082</c:v>
                </c:pt>
                <c:pt idx="479">
                  <c:v>45079</c:v>
                </c:pt>
                <c:pt idx="480">
                  <c:v>45078</c:v>
                </c:pt>
                <c:pt idx="481">
                  <c:v>45077</c:v>
                </c:pt>
                <c:pt idx="482">
                  <c:v>45076</c:v>
                </c:pt>
                <c:pt idx="483">
                  <c:v>45075</c:v>
                </c:pt>
                <c:pt idx="484">
                  <c:v>45072</c:v>
                </c:pt>
                <c:pt idx="485">
                  <c:v>45071</c:v>
                </c:pt>
                <c:pt idx="486">
                  <c:v>45070</c:v>
                </c:pt>
                <c:pt idx="487">
                  <c:v>45069</c:v>
                </c:pt>
                <c:pt idx="488">
                  <c:v>45068</c:v>
                </c:pt>
                <c:pt idx="489">
                  <c:v>45065</c:v>
                </c:pt>
                <c:pt idx="490">
                  <c:v>45064</c:v>
                </c:pt>
                <c:pt idx="491">
                  <c:v>45063</c:v>
                </c:pt>
                <c:pt idx="492">
                  <c:v>45062</c:v>
                </c:pt>
                <c:pt idx="493">
                  <c:v>45061</c:v>
                </c:pt>
                <c:pt idx="494">
                  <c:v>45058</c:v>
                </c:pt>
                <c:pt idx="495">
                  <c:v>45057</c:v>
                </c:pt>
                <c:pt idx="496">
                  <c:v>45056</c:v>
                </c:pt>
                <c:pt idx="497">
                  <c:v>45055</c:v>
                </c:pt>
                <c:pt idx="498">
                  <c:v>45054</c:v>
                </c:pt>
                <c:pt idx="499">
                  <c:v>45051</c:v>
                </c:pt>
                <c:pt idx="500">
                  <c:v>45050</c:v>
                </c:pt>
                <c:pt idx="501">
                  <c:v>45049</c:v>
                </c:pt>
                <c:pt idx="502">
                  <c:v>45048</c:v>
                </c:pt>
                <c:pt idx="503">
                  <c:v>45047</c:v>
                </c:pt>
                <c:pt idx="504">
                  <c:v>45044</c:v>
                </c:pt>
                <c:pt idx="505">
                  <c:v>45043</c:v>
                </c:pt>
                <c:pt idx="506">
                  <c:v>45042</c:v>
                </c:pt>
                <c:pt idx="507">
                  <c:v>45041</c:v>
                </c:pt>
                <c:pt idx="508">
                  <c:v>45040</c:v>
                </c:pt>
                <c:pt idx="509">
                  <c:v>45037</c:v>
                </c:pt>
                <c:pt idx="510">
                  <c:v>45036</c:v>
                </c:pt>
                <c:pt idx="511">
                  <c:v>45035</c:v>
                </c:pt>
                <c:pt idx="512">
                  <c:v>45034</c:v>
                </c:pt>
                <c:pt idx="513">
                  <c:v>45033</c:v>
                </c:pt>
                <c:pt idx="514">
                  <c:v>45030</c:v>
                </c:pt>
                <c:pt idx="515">
                  <c:v>45029</c:v>
                </c:pt>
                <c:pt idx="516">
                  <c:v>45028</c:v>
                </c:pt>
                <c:pt idx="517">
                  <c:v>45027</c:v>
                </c:pt>
                <c:pt idx="518">
                  <c:v>45026</c:v>
                </c:pt>
                <c:pt idx="519">
                  <c:v>45023</c:v>
                </c:pt>
                <c:pt idx="520">
                  <c:v>45022</c:v>
                </c:pt>
                <c:pt idx="521">
                  <c:v>45021</c:v>
                </c:pt>
                <c:pt idx="522">
                  <c:v>45020</c:v>
                </c:pt>
                <c:pt idx="523">
                  <c:v>45019</c:v>
                </c:pt>
                <c:pt idx="524">
                  <c:v>45016</c:v>
                </c:pt>
                <c:pt idx="525">
                  <c:v>45015</c:v>
                </c:pt>
                <c:pt idx="526">
                  <c:v>45014</c:v>
                </c:pt>
                <c:pt idx="527">
                  <c:v>45013</c:v>
                </c:pt>
                <c:pt idx="528">
                  <c:v>45012</c:v>
                </c:pt>
                <c:pt idx="529">
                  <c:v>45009</c:v>
                </c:pt>
                <c:pt idx="530">
                  <c:v>45008</c:v>
                </c:pt>
                <c:pt idx="531">
                  <c:v>45007</c:v>
                </c:pt>
                <c:pt idx="532">
                  <c:v>45006</c:v>
                </c:pt>
                <c:pt idx="533">
                  <c:v>45005</c:v>
                </c:pt>
                <c:pt idx="534">
                  <c:v>45002</c:v>
                </c:pt>
                <c:pt idx="535">
                  <c:v>45001</c:v>
                </c:pt>
                <c:pt idx="536">
                  <c:v>45000</c:v>
                </c:pt>
                <c:pt idx="537">
                  <c:v>44999</c:v>
                </c:pt>
                <c:pt idx="538">
                  <c:v>44998</c:v>
                </c:pt>
                <c:pt idx="539">
                  <c:v>44995</c:v>
                </c:pt>
                <c:pt idx="540">
                  <c:v>44994</c:v>
                </c:pt>
                <c:pt idx="541">
                  <c:v>44993</c:v>
                </c:pt>
                <c:pt idx="542">
                  <c:v>44992</c:v>
                </c:pt>
                <c:pt idx="543">
                  <c:v>44991</c:v>
                </c:pt>
                <c:pt idx="544">
                  <c:v>44988</c:v>
                </c:pt>
                <c:pt idx="545">
                  <c:v>44987</c:v>
                </c:pt>
                <c:pt idx="546">
                  <c:v>44986</c:v>
                </c:pt>
                <c:pt idx="547">
                  <c:v>44985</c:v>
                </c:pt>
                <c:pt idx="548">
                  <c:v>44984</c:v>
                </c:pt>
                <c:pt idx="549">
                  <c:v>44981</c:v>
                </c:pt>
                <c:pt idx="550">
                  <c:v>44980</c:v>
                </c:pt>
                <c:pt idx="551">
                  <c:v>44979</c:v>
                </c:pt>
                <c:pt idx="552">
                  <c:v>44978</c:v>
                </c:pt>
                <c:pt idx="553">
                  <c:v>44977</c:v>
                </c:pt>
                <c:pt idx="554">
                  <c:v>44974</c:v>
                </c:pt>
                <c:pt idx="555">
                  <c:v>44973</c:v>
                </c:pt>
                <c:pt idx="556">
                  <c:v>44972</c:v>
                </c:pt>
                <c:pt idx="557">
                  <c:v>44971</c:v>
                </c:pt>
                <c:pt idx="558">
                  <c:v>44970</c:v>
                </c:pt>
                <c:pt idx="559">
                  <c:v>44967</c:v>
                </c:pt>
                <c:pt idx="560">
                  <c:v>44966</c:v>
                </c:pt>
                <c:pt idx="561">
                  <c:v>44965</c:v>
                </c:pt>
                <c:pt idx="562">
                  <c:v>44964</c:v>
                </c:pt>
                <c:pt idx="563">
                  <c:v>44963</c:v>
                </c:pt>
                <c:pt idx="564">
                  <c:v>44960</c:v>
                </c:pt>
                <c:pt idx="565">
                  <c:v>44959</c:v>
                </c:pt>
                <c:pt idx="566">
                  <c:v>44958</c:v>
                </c:pt>
                <c:pt idx="567">
                  <c:v>44957</c:v>
                </c:pt>
                <c:pt idx="568">
                  <c:v>44956</c:v>
                </c:pt>
                <c:pt idx="569">
                  <c:v>44953</c:v>
                </c:pt>
                <c:pt idx="570">
                  <c:v>44952</c:v>
                </c:pt>
                <c:pt idx="571">
                  <c:v>44951</c:v>
                </c:pt>
                <c:pt idx="572">
                  <c:v>44950</c:v>
                </c:pt>
                <c:pt idx="573">
                  <c:v>44949</c:v>
                </c:pt>
                <c:pt idx="574">
                  <c:v>44946</c:v>
                </c:pt>
                <c:pt idx="575">
                  <c:v>44945</c:v>
                </c:pt>
                <c:pt idx="576">
                  <c:v>44944</c:v>
                </c:pt>
                <c:pt idx="577">
                  <c:v>44943</c:v>
                </c:pt>
                <c:pt idx="578">
                  <c:v>44942</c:v>
                </c:pt>
                <c:pt idx="579">
                  <c:v>44939</c:v>
                </c:pt>
                <c:pt idx="580">
                  <c:v>44938</c:v>
                </c:pt>
                <c:pt idx="581">
                  <c:v>44937</c:v>
                </c:pt>
                <c:pt idx="582">
                  <c:v>44936</c:v>
                </c:pt>
                <c:pt idx="583">
                  <c:v>44935</c:v>
                </c:pt>
                <c:pt idx="584">
                  <c:v>44932</c:v>
                </c:pt>
                <c:pt idx="585">
                  <c:v>44931</c:v>
                </c:pt>
                <c:pt idx="586">
                  <c:v>44930</c:v>
                </c:pt>
                <c:pt idx="587">
                  <c:v>44929</c:v>
                </c:pt>
                <c:pt idx="588">
                  <c:v>44928</c:v>
                </c:pt>
                <c:pt idx="589">
                  <c:v>44925</c:v>
                </c:pt>
                <c:pt idx="590">
                  <c:v>44924</c:v>
                </c:pt>
                <c:pt idx="591">
                  <c:v>44923</c:v>
                </c:pt>
                <c:pt idx="592">
                  <c:v>44922</c:v>
                </c:pt>
                <c:pt idx="593">
                  <c:v>44918</c:v>
                </c:pt>
                <c:pt idx="594">
                  <c:v>44917</c:v>
                </c:pt>
                <c:pt idx="595">
                  <c:v>44916</c:v>
                </c:pt>
                <c:pt idx="596">
                  <c:v>44915</c:v>
                </c:pt>
                <c:pt idx="597">
                  <c:v>44914</c:v>
                </c:pt>
                <c:pt idx="598">
                  <c:v>44911</c:v>
                </c:pt>
                <c:pt idx="599">
                  <c:v>44910</c:v>
                </c:pt>
                <c:pt idx="600">
                  <c:v>44909</c:v>
                </c:pt>
                <c:pt idx="601">
                  <c:v>44908</c:v>
                </c:pt>
                <c:pt idx="602">
                  <c:v>44907</c:v>
                </c:pt>
                <c:pt idx="603">
                  <c:v>44904</c:v>
                </c:pt>
                <c:pt idx="604">
                  <c:v>44903</c:v>
                </c:pt>
                <c:pt idx="605">
                  <c:v>44902</c:v>
                </c:pt>
                <c:pt idx="606">
                  <c:v>44901</c:v>
                </c:pt>
                <c:pt idx="607">
                  <c:v>44900</c:v>
                </c:pt>
                <c:pt idx="608">
                  <c:v>44897</c:v>
                </c:pt>
                <c:pt idx="609">
                  <c:v>44896</c:v>
                </c:pt>
                <c:pt idx="610">
                  <c:v>44895</c:v>
                </c:pt>
                <c:pt idx="611">
                  <c:v>44894</c:v>
                </c:pt>
                <c:pt idx="612">
                  <c:v>44893</c:v>
                </c:pt>
                <c:pt idx="613">
                  <c:v>44890</c:v>
                </c:pt>
                <c:pt idx="614">
                  <c:v>44889</c:v>
                </c:pt>
                <c:pt idx="615">
                  <c:v>44888</c:v>
                </c:pt>
                <c:pt idx="616">
                  <c:v>44887</c:v>
                </c:pt>
                <c:pt idx="617">
                  <c:v>44886</c:v>
                </c:pt>
                <c:pt idx="618">
                  <c:v>44883</c:v>
                </c:pt>
                <c:pt idx="619">
                  <c:v>44882</c:v>
                </c:pt>
                <c:pt idx="620">
                  <c:v>44881</c:v>
                </c:pt>
                <c:pt idx="621">
                  <c:v>44880</c:v>
                </c:pt>
                <c:pt idx="622">
                  <c:v>44879</c:v>
                </c:pt>
                <c:pt idx="623">
                  <c:v>44876</c:v>
                </c:pt>
                <c:pt idx="624">
                  <c:v>44875</c:v>
                </c:pt>
                <c:pt idx="625">
                  <c:v>44874</c:v>
                </c:pt>
                <c:pt idx="626">
                  <c:v>44873</c:v>
                </c:pt>
                <c:pt idx="627">
                  <c:v>44872</c:v>
                </c:pt>
                <c:pt idx="628">
                  <c:v>44869</c:v>
                </c:pt>
                <c:pt idx="629">
                  <c:v>44868</c:v>
                </c:pt>
                <c:pt idx="630">
                  <c:v>44867</c:v>
                </c:pt>
                <c:pt idx="631">
                  <c:v>44866</c:v>
                </c:pt>
                <c:pt idx="632">
                  <c:v>44865</c:v>
                </c:pt>
                <c:pt idx="633">
                  <c:v>44862</c:v>
                </c:pt>
                <c:pt idx="634">
                  <c:v>44861</c:v>
                </c:pt>
                <c:pt idx="635">
                  <c:v>44860</c:v>
                </c:pt>
                <c:pt idx="636">
                  <c:v>44859</c:v>
                </c:pt>
                <c:pt idx="637">
                  <c:v>44858</c:v>
                </c:pt>
                <c:pt idx="638">
                  <c:v>44855</c:v>
                </c:pt>
                <c:pt idx="639">
                  <c:v>44854</c:v>
                </c:pt>
                <c:pt idx="640">
                  <c:v>44853</c:v>
                </c:pt>
                <c:pt idx="641">
                  <c:v>44852</c:v>
                </c:pt>
                <c:pt idx="642">
                  <c:v>44851</c:v>
                </c:pt>
                <c:pt idx="643">
                  <c:v>44848</c:v>
                </c:pt>
                <c:pt idx="644">
                  <c:v>44847</c:v>
                </c:pt>
                <c:pt idx="645">
                  <c:v>44846</c:v>
                </c:pt>
                <c:pt idx="646">
                  <c:v>44845</c:v>
                </c:pt>
                <c:pt idx="647">
                  <c:v>44844</c:v>
                </c:pt>
                <c:pt idx="648">
                  <c:v>44841</c:v>
                </c:pt>
                <c:pt idx="649">
                  <c:v>44840</c:v>
                </c:pt>
                <c:pt idx="650">
                  <c:v>44839</c:v>
                </c:pt>
                <c:pt idx="651">
                  <c:v>44838</c:v>
                </c:pt>
                <c:pt idx="652">
                  <c:v>44837</c:v>
                </c:pt>
                <c:pt idx="653">
                  <c:v>44834</c:v>
                </c:pt>
                <c:pt idx="654">
                  <c:v>44833</c:v>
                </c:pt>
                <c:pt idx="655">
                  <c:v>44832</c:v>
                </c:pt>
                <c:pt idx="656">
                  <c:v>44831</c:v>
                </c:pt>
                <c:pt idx="657">
                  <c:v>44830</c:v>
                </c:pt>
                <c:pt idx="658">
                  <c:v>44827</c:v>
                </c:pt>
                <c:pt idx="659">
                  <c:v>44826</c:v>
                </c:pt>
                <c:pt idx="660">
                  <c:v>44825</c:v>
                </c:pt>
                <c:pt idx="661">
                  <c:v>44824</c:v>
                </c:pt>
                <c:pt idx="662">
                  <c:v>44823</c:v>
                </c:pt>
                <c:pt idx="663">
                  <c:v>44820</c:v>
                </c:pt>
                <c:pt idx="664">
                  <c:v>44819</c:v>
                </c:pt>
                <c:pt idx="665">
                  <c:v>44818</c:v>
                </c:pt>
                <c:pt idx="666">
                  <c:v>44817</c:v>
                </c:pt>
                <c:pt idx="667">
                  <c:v>44816</c:v>
                </c:pt>
                <c:pt idx="668">
                  <c:v>44813</c:v>
                </c:pt>
                <c:pt idx="669">
                  <c:v>44812</c:v>
                </c:pt>
                <c:pt idx="670">
                  <c:v>44811</c:v>
                </c:pt>
                <c:pt idx="671">
                  <c:v>44810</c:v>
                </c:pt>
                <c:pt idx="672">
                  <c:v>44809</c:v>
                </c:pt>
              </c:numCache>
            </c:numRef>
          </c:cat>
          <c:val>
            <c:numRef>
              <c:f>US_Corp!$AI$7:$AI$679</c:f>
              <c:numCache>
                <c:formatCode>General</c:formatCode>
                <c:ptCount val="673"/>
                <c:pt idx="0">
                  <c:v>72.915999999999997</c:v>
                </c:pt>
                <c:pt idx="1">
                  <c:v>66.736000000000004</c:v>
                </c:pt>
                <c:pt idx="2">
                  <c:v>60.823</c:v>
                </c:pt>
                <c:pt idx="3">
                  <c:v>60.994999999999997</c:v>
                </c:pt>
                <c:pt idx="4">
                  <c:v>61.421999999999997</c:v>
                </c:pt>
                <c:pt idx="5">
                  <c:v>61.223999999999997</c:v>
                </c:pt>
                <c:pt idx="6">
                  <c:v>59.191000000000003</c:v>
                </c:pt>
                <c:pt idx="7">
                  <c:v>57.953000000000003</c:v>
                </c:pt>
                <c:pt idx="8">
                  <c:v>56.89</c:v>
                </c:pt>
                <c:pt idx="9">
                  <c:v>57.122</c:v>
                </c:pt>
                <c:pt idx="10">
                  <c:v>59.570999999999998</c:v>
                </c:pt>
                <c:pt idx="11">
                  <c:v>58.139000000000003</c:v>
                </c:pt>
                <c:pt idx="12">
                  <c:v>52.4</c:v>
                </c:pt>
                <c:pt idx="13">
                  <c:v>54.231000000000002</c:v>
                </c:pt>
                <c:pt idx="14">
                  <c:v>53.965000000000003</c:v>
                </c:pt>
                <c:pt idx="15">
                  <c:v>55.133000000000003</c:v>
                </c:pt>
                <c:pt idx="16">
                  <c:v>57.29</c:v>
                </c:pt>
                <c:pt idx="17">
                  <c:v>55.494999999999997</c:v>
                </c:pt>
                <c:pt idx="18">
                  <c:v>55.472999999999999</c:v>
                </c:pt>
                <c:pt idx="19">
                  <c:v>54.618000000000002</c:v>
                </c:pt>
                <c:pt idx="20">
                  <c:v>51.503</c:v>
                </c:pt>
                <c:pt idx="21">
                  <c:v>52.073999999999998</c:v>
                </c:pt>
                <c:pt idx="22">
                  <c:v>49.783000000000001</c:v>
                </c:pt>
                <c:pt idx="23">
                  <c:v>49.776000000000003</c:v>
                </c:pt>
                <c:pt idx="24">
                  <c:v>50.284999999999997</c:v>
                </c:pt>
                <c:pt idx="25">
                  <c:v>49.332999999999998</c:v>
                </c:pt>
                <c:pt idx="26">
                  <c:v>50.128</c:v>
                </c:pt>
                <c:pt idx="27">
                  <c:v>48.636000000000003</c:v>
                </c:pt>
                <c:pt idx="28">
                  <c:v>48.637</c:v>
                </c:pt>
                <c:pt idx="29">
                  <c:v>48.744999999999997</c:v>
                </c:pt>
                <c:pt idx="30">
                  <c:v>48.485999999999997</c:v>
                </c:pt>
                <c:pt idx="31">
                  <c:v>46.798999999999999</c:v>
                </c:pt>
                <c:pt idx="32">
                  <c:v>46.613</c:v>
                </c:pt>
                <c:pt idx="33">
                  <c:v>46.548999999999999</c:v>
                </c:pt>
                <c:pt idx="34">
                  <c:v>46.723999999999997</c:v>
                </c:pt>
                <c:pt idx="35">
                  <c:v>46.723999999999997</c:v>
                </c:pt>
                <c:pt idx="36">
                  <c:v>46.917000000000002</c:v>
                </c:pt>
                <c:pt idx="37">
                  <c:v>47.616</c:v>
                </c:pt>
                <c:pt idx="38">
                  <c:v>47.959000000000003</c:v>
                </c:pt>
                <c:pt idx="39">
                  <c:v>48.006</c:v>
                </c:pt>
                <c:pt idx="40">
                  <c:v>48.576000000000001</c:v>
                </c:pt>
                <c:pt idx="41">
                  <c:v>48.02</c:v>
                </c:pt>
                <c:pt idx="42">
                  <c:v>47.853000000000002</c:v>
                </c:pt>
                <c:pt idx="43">
                  <c:v>48.066000000000003</c:v>
                </c:pt>
                <c:pt idx="44">
                  <c:v>48.930999999999997</c:v>
                </c:pt>
                <c:pt idx="45">
                  <c:v>48.488</c:v>
                </c:pt>
                <c:pt idx="46">
                  <c:v>48.091000000000001</c:v>
                </c:pt>
                <c:pt idx="47">
                  <c:v>48.453000000000003</c:v>
                </c:pt>
                <c:pt idx="48">
                  <c:v>48.22</c:v>
                </c:pt>
                <c:pt idx="49">
                  <c:v>48.728000000000002</c:v>
                </c:pt>
                <c:pt idx="50">
                  <c:v>48.017000000000003</c:v>
                </c:pt>
                <c:pt idx="51">
                  <c:v>47.712000000000003</c:v>
                </c:pt>
                <c:pt idx="52">
                  <c:v>48.219000000000001</c:v>
                </c:pt>
                <c:pt idx="53">
                  <c:v>47.47</c:v>
                </c:pt>
                <c:pt idx="54">
                  <c:v>48.856999999999999</c:v>
                </c:pt>
                <c:pt idx="55">
                  <c:v>48.856999999999999</c:v>
                </c:pt>
                <c:pt idx="56">
                  <c:v>49.316000000000003</c:v>
                </c:pt>
                <c:pt idx="57">
                  <c:v>48.735999999999997</c:v>
                </c:pt>
                <c:pt idx="58">
                  <c:v>50.853999999999999</c:v>
                </c:pt>
                <c:pt idx="59">
                  <c:v>51.792000000000002</c:v>
                </c:pt>
                <c:pt idx="60">
                  <c:v>51.585000000000001</c:v>
                </c:pt>
                <c:pt idx="61">
                  <c:v>50.426000000000002</c:v>
                </c:pt>
                <c:pt idx="62">
                  <c:v>49.904000000000003</c:v>
                </c:pt>
                <c:pt idx="63">
                  <c:v>49.426000000000002</c:v>
                </c:pt>
                <c:pt idx="64">
                  <c:v>48.466999999999999</c:v>
                </c:pt>
                <c:pt idx="65">
                  <c:v>48.692999999999998</c:v>
                </c:pt>
                <c:pt idx="66">
                  <c:v>49.363999999999997</c:v>
                </c:pt>
                <c:pt idx="67">
                  <c:v>49.877000000000002</c:v>
                </c:pt>
                <c:pt idx="68">
                  <c:v>49.877000000000002</c:v>
                </c:pt>
                <c:pt idx="69">
                  <c:v>50.262999999999998</c:v>
                </c:pt>
                <c:pt idx="70">
                  <c:v>49.210999999999999</c:v>
                </c:pt>
                <c:pt idx="71">
                  <c:v>48.253999999999998</c:v>
                </c:pt>
                <c:pt idx="72">
                  <c:v>48.707999999999998</c:v>
                </c:pt>
                <c:pt idx="73">
                  <c:v>48.707999999999998</c:v>
                </c:pt>
                <c:pt idx="74">
                  <c:v>49.634</c:v>
                </c:pt>
                <c:pt idx="75">
                  <c:v>49.31</c:v>
                </c:pt>
                <c:pt idx="76">
                  <c:v>51.439</c:v>
                </c:pt>
                <c:pt idx="77">
                  <c:v>50.396000000000001</c:v>
                </c:pt>
                <c:pt idx="78">
                  <c:v>47.764000000000003</c:v>
                </c:pt>
                <c:pt idx="79">
                  <c:v>47.573</c:v>
                </c:pt>
                <c:pt idx="80">
                  <c:v>47.902999999999999</c:v>
                </c:pt>
                <c:pt idx="81">
                  <c:v>47.515999999999998</c:v>
                </c:pt>
                <c:pt idx="82">
                  <c:v>46.823</c:v>
                </c:pt>
                <c:pt idx="83">
                  <c:v>47.33</c:v>
                </c:pt>
                <c:pt idx="84">
                  <c:v>47.540999999999997</c:v>
                </c:pt>
                <c:pt idx="85">
                  <c:v>47.063000000000002</c:v>
                </c:pt>
                <c:pt idx="86">
                  <c:v>47.286999999999999</c:v>
                </c:pt>
                <c:pt idx="87">
                  <c:v>47.552</c:v>
                </c:pt>
                <c:pt idx="88">
                  <c:v>47.506</c:v>
                </c:pt>
                <c:pt idx="89">
                  <c:v>47.276000000000003</c:v>
                </c:pt>
                <c:pt idx="90">
                  <c:v>47.59</c:v>
                </c:pt>
                <c:pt idx="91">
                  <c:v>48.121000000000002</c:v>
                </c:pt>
                <c:pt idx="92">
                  <c:v>48.121000000000002</c:v>
                </c:pt>
                <c:pt idx="93">
                  <c:v>48.171999999999997</c:v>
                </c:pt>
                <c:pt idx="94">
                  <c:v>47.939</c:v>
                </c:pt>
                <c:pt idx="95">
                  <c:v>48.523000000000003</c:v>
                </c:pt>
                <c:pt idx="96">
                  <c:v>48.771000000000001</c:v>
                </c:pt>
                <c:pt idx="97">
                  <c:v>49.006</c:v>
                </c:pt>
                <c:pt idx="98">
                  <c:v>48.920999999999999</c:v>
                </c:pt>
                <c:pt idx="99">
                  <c:v>49.061</c:v>
                </c:pt>
                <c:pt idx="100">
                  <c:v>49.473999999999997</c:v>
                </c:pt>
                <c:pt idx="101">
                  <c:v>49.033999999999999</c:v>
                </c:pt>
                <c:pt idx="102">
                  <c:v>48.36</c:v>
                </c:pt>
                <c:pt idx="103">
                  <c:v>48.072000000000003</c:v>
                </c:pt>
                <c:pt idx="104">
                  <c:v>47.170999999999999</c:v>
                </c:pt>
                <c:pt idx="105">
                  <c:v>47.170999999999999</c:v>
                </c:pt>
                <c:pt idx="106">
                  <c:v>47.99</c:v>
                </c:pt>
                <c:pt idx="107">
                  <c:v>48.902000000000001</c:v>
                </c:pt>
                <c:pt idx="108">
                  <c:v>51.652999999999999</c:v>
                </c:pt>
                <c:pt idx="109">
                  <c:v>53.84</c:v>
                </c:pt>
                <c:pt idx="110">
                  <c:v>53.046999999999997</c:v>
                </c:pt>
                <c:pt idx="111">
                  <c:v>53.83</c:v>
                </c:pt>
                <c:pt idx="112">
                  <c:v>52.698999999999998</c:v>
                </c:pt>
                <c:pt idx="113">
                  <c:v>52.168999999999997</c:v>
                </c:pt>
                <c:pt idx="114">
                  <c:v>52.021999999999998</c:v>
                </c:pt>
                <c:pt idx="115">
                  <c:v>52.933</c:v>
                </c:pt>
                <c:pt idx="116">
                  <c:v>52.545999999999999</c:v>
                </c:pt>
                <c:pt idx="117">
                  <c:v>53.329000000000001</c:v>
                </c:pt>
                <c:pt idx="118">
                  <c:v>52.319000000000003</c:v>
                </c:pt>
                <c:pt idx="119">
                  <c:v>51.944000000000003</c:v>
                </c:pt>
                <c:pt idx="120">
                  <c:v>51.16</c:v>
                </c:pt>
                <c:pt idx="121">
                  <c:v>51.384</c:v>
                </c:pt>
                <c:pt idx="122">
                  <c:v>51.201999999999998</c:v>
                </c:pt>
                <c:pt idx="123">
                  <c:v>51.554000000000002</c:v>
                </c:pt>
                <c:pt idx="124">
                  <c:v>51.698</c:v>
                </c:pt>
                <c:pt idx="125">
                  <c:v>51.698</c:v>
                </c:pt>
                <c:pt idx="126">
                  <c:v>52.259</c:v>
                </c:pt>
                <c:pt idx="127">
                  <c:v>52.27</c:v>
                </c:pt>
                <c:pt idx="128">
                  <c:v>52.856999999999999</c:v>
                </c:pt>
                <c:pt idx="129">
                  <c:v>53.75</c:v>
                </c:pt>
                <c:pt idx="130">
                  <c:v>52.746000000000002</c:v>
                </c:pt>
                <c:pt idx="131">
                  <c:v>54.061999999999998</c:v>
                </c:pt>
                <c:pt idx="132">
                  <c:v>53.421999999999997</c:v>
                </c:pt>
                <c:pt idx="133">
                  <c:v>54.326999999999998</c:v>
                </c:pt>
                <c:pt idx="134">
                  <c:v>52.768000000000001</c:v>
                </c:pt>
                <c:pt idx="135">
                  <c:v>52.552</c:v>
                </c:pt>
                <c:pt idx="136">
                  <c:v>52.295999999999999</c:v>
                </c:pt>
                <c:pt idx="137">
                  <c:v>53.216000000000001</c:v>
                </c:pt>
                <c:pt idx="138">
                  <c:v>52.652000000000001</c:v>
                </c:pt>
                <c:pt idx="139">
                  <c:v>52.841999999999999</c:v>
                </c:pt>
                <c:pt idx="140">
                  <c:v>52.267000000000003</c:v>
                </c:pt>
                <c:pt idx="141">
                  <c:v>47.707999999999998</c:v>
                </c:pt>
                <c:pt idx="142">
                  <c:v>49.095999999999997</c:v>
                </c:pt>
                <c:pt idx="143">
                  <c:v>49.517000000000003</c:v>
                </c:pt>
                <c:pt idx="144">
                  <c:v>49.356999999999999</c:v>
                </c:pt>
                <c:pt idx="145">
                  <c:v>49.877000000000002</c:v>
                </c:pt>
                <c:pt idx="146">
                  <c:v>50.796999999999997</c:v>
                </c:pt>
                <c:pt idx="147">
                  <c:v>51.838000000000001</c:v>
                </c:pt>
                <c:pt idx="148">
                  <c:v>52.972000000000001</c:v>
                </c:pt>
                <c:pt idx="149">
                  <c:v>51.618000000000002</c:v>
                </c:pt>
                <c:pt idx="150">
                  <c:v>54.021000000000001</c:v>
                </c:pt>
                <c:pt idx="151">
                  <c:v>51.59</c:v>
                </c:pt>
                <c:pt idx="152">
                  <c:v>51.999000000000002</c:v>
                </c:pt>
                <c:pt idx="153">
                  <c:v>52.128</c:v>
                </c:pt>
                <c:pt idx="154">
                  <c:v>49.286000000000001</c:v>
                </c:pt>
                <c:pt idx="155">
                  <c:v>49.286000000000001</c:v>
                </c:pt>
                <c:pt idx="156">
                  <c:v>49.607999999999997</c:v>
                </c:pt>
                <c:pt idx="157">
                  <c:v>49.881</c:v>
                </c:pt>
                <c:pt idx="158">
                  <c:v>49.207000000000001</c:v>
                </c:pt>
                <c:pt idx="159">
                  <c:v>49.482999999999997</c:v>
                </c:pt>
                <c:pt idx="160">
                  <c:v>49.201999999999998</c:v>
                </c:pt>
                <c:pt idx="161">
                  <c:v>51.194000000000003</c:v>
                </c:pt>
                <c:pt idx="162">
                  <c:v>50.54</c:v>
                </c:pt>
                <c:pt idx="163">
                  <c:v>51.165999999999997</c:v>
                </c:pt>
                <c:pt idx="164">
                  <c:v>50.765000000000001</c:v>
                </c:pt>
                <c:pt idx="165">
                  <c:v>50.985999999999997</c:v>
                </c:pt>
                <c:pt idx="166">
                  <c:v>52.234999999999999</c:v>
                </c:pt>
                <c:pt idx="167">
                  <c:v>55.344999999999999</c:v>
                </c:pt>
                <c:pt idx="168">
                  <c:v>57.500999999999998</c:v>
                </c:pt>
                <c:pt idx="169">
                  <c:v>59.395000000000003</c:v>
                </c:pt>
                <c:pt idx="170">
                  <c:v>57.701999999999998</c:v>
                </c:pt>
                <c:pt idx="171">
                  <c:v>57.744999999999997</c:v>
                </c:pt>
                <c:pt idx="172">
                  <c:v>61.078000000000003</c:v>
                </c:pt>
                <c:pt idx="173">
                  <c:v>60.070999999999998</c:v>
                </c:pt>
                <c:pt idx="174">
                  <c:v>61.07</c:v>
                </c:pt>
                <c:pt idx="175">
                  <c:v>58.118000000000002</c:v>
                </c:pt>
                <c:pt idx="176">
                  <c:v>54.639000000000003</c:v>
                </c:pt>
                <c:pt idx="177">
                  <c:v>51.695999999999998</c:v>
                </c:pt>
                <c:pt idx="178">
                  <c:v>52.673000000000002</c:v>
                </c:pt>
                <c:pt idx="179">
                  <c:v>51.743000000000002</c:v>
                </c:pt>
                <c:pt idx="180">
                  <c:v>51.079000000000001</c:v>
                </c:pt>
                <c:pt idx="181">
                  <c:v>52.268999999999998</c:v>
                </c:pt>
                <c:pt idx="182">
                  <c:v>51.555999999999997</c:v>
                </c:pt>
                <c:pt idx="183">
                  <c:v>49.582999999999998</c:v>
                </c:pt>
                <c:pt idx="184">
                  <c:v>49.201999999999998</c:v>
                </c:pt>
                <c:pt idx="185">
                  <c:v>50.777000000000001</c:v>
                </c:pt>
                <c:pt idx="186">
                  <c:v>50.496000000000002</c:v>
                </c:pt>
                <c:pt idx="187">
                  <c:v>49.128999999999998</c:v>
                </c:pt>
                <c:pt idx="188">
                  <c:v>47.999000000000002</c:v>
                </c:pt>
                <c:pt idx="189">
                  <c:v>48.533999999999999</c:v>
                </c:pt>
                <c:pt idx="190">
                  <c:v>48.243000000000002</c:v>
                </c:pt>
                <c:pt idx="191">
                  <c:v>48.651000000000003</c:v>
                </c:pt>
                <c:pt idx="192">
                  <c:v>48.886000000000003</c:v>
                </c:pt>
                <c:pt idx="193">
                  <c:v>49.45</c:v>
                </c:pt>
                <c:pt idx="194">
                  <c:v>49.014000000000003</c:v>
                </c:pt>
                <c:pt idx="195">
                  <c:v>49.741</c:v>
                </c:pt>
                <c:pt idx="196">
                  <c:v>50.042000000000002</c:v>
                </c:pt>
                <c:pt idx="197">
                  <c:v>50.042000000000002</c:v>
                </c:pt>
                <c:pt idx="198">
                  <c:v>50.712000000000003</c:v>
                </c:pt>
                <c:pt idx="199">
                  <c:v>52.362000000000002</c:v>
                </c:pt>
                <c:pt idx="200">
                  <c:v>53.472999999999999</c:v>
                </c:pt>
                <c:pt idx="201">
                  <c:v>53.38</c:v>
                </c:pt>
                <c:pt idx="202">
                  <c:v>54.042000000000002</c:v>
                </c:pt>
                <c:pt idx="203">
                  <c:v>53.930999999999997</c:v>
                </c:pt>
                <c:pt idx="204">
                  <c:v>53.207000000000001</c:v>
                </c:pt>
                <c:pt idx="205">
                  <c:v>53.24</c:v>
                </c:pt>
                <c:pt idx="206">
                  <c:v>53.343000000000004</c:v>
                </c:pt>
                <c:pt idx="207">
                  <c:v>52.22</c:v>
                </c:pt>
                <c:pt idx="208">
                  <c:v>52.22</c:v>
                </c:pt>
                <c:pt idx="209">
                  <c:v>53.011000000000003</c:v>
                </c:pt>
                <c:pt idx="210">
                  <c:v>53.698999999999998</c:v>
                </c:pt>
                <c:pt idx="211">
                  <c:v>50.917000000000002</c:v>
                </c:pt>
                <c:pt idx="212">
                  <c:v>49.347999999999999</c:v>
                </c:pt>
                <c:pt idx="213">
                  <c:v>50.598999999999997</c:v>
                </c:pt>
                <c:pt idx="214">
                  <c:v>50.067</c:v>
                </c:pt>
                <c:pt idx="215">
                  <c:v>50.07</c:v>
                </c:pt>
                <c:pt idx="216">
                  <c:v>50.347999999999999</c:v>
                </c:pt>
                <c:pt idx="217">
                  <c:v>49.825000000000003</c:v>
                </c:pt>
                <c:pt idx="218">
                  <c:v>50.686</c:v>
                </c:pt>
                <c:pt idx="219">
                  <c:v>49.488999999999997</c:v>
                </c:pt>
                <c:pt idx="220">
                  <c:v>49.874000000000002</c:v>
                </c:pt>
                <c:pt idx="221">
                  <c:v>50.676000000000002</c:v>
                </c:pt>
                <c:pt idx="222">
                  <c:v>50.793999999999997</c:v>
                </c:pt>
                <c:pt idx="223">
                  <c:v>49.904000000000003</c:v>
                </c:pt>
                <c:pt idx="224">
                  <c:v>49.25</c:v>
                </c:pt>
                <c:pt idx="225">
                  <c:v>49.25</c:v>
                </c:pt>
                <c:pt idx="226">
                  <c:v>50.478000000000002</c:v>
                </c:pt>
                <c:pt idx="227">
                  <c:v>49.613</c:v>
                </c:pt>
                <c:pt idx="228">
                  <c:v>48.898000000000003</c:v>
                </c:pt>
                <c:pt idx="229">
                  <c:v>48.542000000000002</c:v>
                </c:pt>
                <c:pt idx="230">
                  <c:v>48.895000000000003</c:v>
                </c:pt>
                <c:pt idx="231">
                  <c:v>49.392000000000003</c:v>
                </c:pt>
                <c:pt idx="232">
                  <c:v>49.005000000000003</c:v>
                </c:pt>
                <c:pt idx="233">
                  <c:v>50.365000000000002</c:v>
                </c:pt>
                <c:pt idx="234">
                  <c:v>50.87</c:v>
                </c:pt>
                <c:pt idx="235">
                  <c:v>50.478000000000002</c:v>
                </c:pt>
                <c:pt idx="236">
                  <c:v>50.152000000000001</c:v>
                </c:pt>
                <c:pt idx="237">
                  <c:v>50.363999999999997</c:v>
                </c:pt>
                <c:pt idx="238">
                  <c:v>50.234000000000002</c:v>
                </c:pt>
                <c:pt idx="239">
                  <c:v>50.110999999999997</c:v>
                </c:pt>
                <c:pt idx="240">
                  <c:v>50.448999999999998</c:v>
                </c:pt>
                <c:pt idx="241">
                  <c:v>51.646999999999998</c:v>
                </c:pt>
                <c:pt idx="242">
                  <c:v>53.003</c:v>
                </c:pt>
                <c:pt idx="243">
                  <c:v>53.764000000000003</c:v>
                </c:pt>
                <c:pt idx="244">
                  <c:v>51.72</c:v>
                </c:pt>
                <c:pt idx="245">
                  <c:v>51.962000000000003</c:v>
                </c:pt>
                <c:pt idx="246">
                  <c:v>53.534999999999997</c:v>
                </c:pt>
                <c:pt idx="247">
                  <c:v>53.347999999999999</c:v>
                </c:pt>
                <c:pt idx="248">
                  <c:v>52.432000000000002</c:v>
                </c:pt>
                <c:pt idx="249">
                  <c:v>54.213000000000001</c:v>
                </c:pt>
                <c:pt idx="250">
                  <c:v>56.828000000000003</c:v>
                </c:pt>
                <c:pt idx="251">
                  <c:v>57.468000000000004</c:v>
                </c:pt>
                <c:pt idx="252">
                  <c:v>57.963000000000001</c:v>
                </c:pt>
                <c:pt idx="253">
                  <c:v>57.841999999999999</c:v>
                </c:pt>
                <c:pt idx="254">
                  <c:v>57.365000000000002</c:v>
                </c:pt>
                <c:pt idx="255">
                  <c:v>54.587000000000003</c:v>
                </c:pt>
                <c:pt idx="256">
                  <c:v>52.78</c:v>
                </c:pt>
                <c:pt idx="257">
                  <c:v>53.011000000000003</c:v>
                </c:pt>
                <c:pt idx="258">
                  <c:v>50.878999999999998</c:v>
                </c:pt>
                <c:pt idx="259">
                  <c:v>51.201999999999998</c:v>
                </c:pt>
                <c:pt idx="260">
                  <c:v>52.685000000000002</c:v>
                </c:pt>
                <c:pt idx="261">
                  <c:v>53.718000000000004</c:v>
                </c:pt>
                <c:pt idx="262">
                  <c:v>52.112000000000002</c:v>
                </c:pt>
                <c:pt idx="263">
                  <c:v>52.719000000000001</c:v>
                </c:pt>
                <c:pt idx="264">
                  <c:v>52.034999999999997</c:v>
                </c:pt>
                <c:pt idx="265">
                  <c:v>51.274000000000001</c:v>
                </c:pt>
                <c:pt idx="266">
                  <c:v>51.274000000000001</c:v>
                </c:pt>
                <c:pt idx="267">
                  <c:v>51.279000000000003</c:v>
                </c:pt>
                <c:pt idx="268">
                  <c:v>53.048999999999999</c:v>
                </c:pt>
                <c:pt idx="269">
                  <c:v>52.517000000000003</c:v>
                </c:pt>
                <c:pt idx="270">
                  <c:v>52.292000000000002</c:v>
                </c:pt>
                <c:pt idx="271">
                  <c:v>50.826999999999998</c:v>
                </c:pt>
                <c:pt idx="272">
                  <c:v>51.314999999999998</c:v>
                </c:pt>
                <c:pt idx="273">
                  <c:v>48.246000000000002</c:v>
                </c:pt>
                <c:pt idx="274">
                  <c:v>49.139000000000003</c:v>
                </c:pt>
                <c:pt idx="275">
                  <c:v>49.948999999999998</c:v>
                </c:pt>
                <c:pt idx="276">
                  <c:v>49.32</c:v>
                </c:pt>
                <c:pt idx="277">
                  <c:v>48.146999999999998</c:v>
                </c:pt>
                <c:pt idx="278">
                  <c:v>48.475000000000001</c:v>
                </c:pt>
                <c:pt idx="279">
                  <c:v>49.55</c:v>
                </c:pt>
                <c:pt idx="280">
                  <c:v>49.648000000000003</c:v>
                </c:pt>
                <c:pt idx="281">
                  <c:v>50.08</c:v>
                </c:pt>
                <c:pt idx="282">
                  <c:v>50.744999999999997</c:v>
                </c:pt>
                <c:pt idx="283">
                  <c:v>51.686999999999998</c:v>
                </c:pt>
                <c:pt idx="284">
                  <c:v>51.054000000000002</c:v>
                </c:pt>
                <c:pt idx="285">
                  <c:v>51.491999999999997</c:v>
                </c:pt>
                <c:pt idx="286">
                  <c:v>52.192999999999998</c:v>
                </c:pt>
                <c:pt idx="287">
                  <c:v>53.024999999999999</c:v>
                </c:pt>
                <c:pt idx="288">
                  <c:v>51.906999999999996</c:v>
                </c:pt>
                <c:pt idx="289">
                  <c:v>52.49</c:v>
                </c:pt>
                <c:pt idx="290">
                  <c:v>51.491999999999997</c:v>
                </c:pt>
                <c:pt idx="291">
                  <c:v>50.822000000000003</c:v>
                </c:pt>
                <c:pt idx="292">
                  <c:v>52.76</c:v>
                </c:pt>
                <c:pt idx="293">
                  <c:v>52.945</c:v>
                </c:pt>
                <c:pt idx="294">
                  <c:v>53.029000000000003</c:v>
                </c:pt>
                <c:pt idx="295">
                  <c:v>53.029000000000003</c:v>
                </c:pt>
                <c:pt idx="296">
                  <c:v>52.335999999999999</c:v>
                </c:pt>
                <c:pt idx="297">
                  <c:v>53.930999999999997</c:v>
                </c:pt>
                <c:pt idx="298">
                  <c:v>55.110999999999997</c:v>
                </c:pt>
                <c:pt idx="299">
                  <c:v>53.488999999999997</c:v>
                </c:pt>
                <c:pt idx="300">
                  <c:v>54.136000000000003</c:v>
                </c:pt>
                <c:pt idx="301">
                  <c:v>55.295999999999999</c:v>
                </c:pt>
                <c:pt idx="302">
                  <c:v>55.465000000000003</c:v>
                </c:pt>
                <c:pt idx="303">
                  <c:v>55.704999999999998</c:v>
                </c:pt>
                <c:pt idx="304">
                  <c:v>55.223999999999997</c:v>
                </c:pt>
                <c:pt idx="305">
                  <c:v>54.603999999999999</c:v>
                </c:pt>
                <c:pt idx="306">
                  <c:v>55.11</c:v>
                </c:pt>
                <c:pt idx="307">
                  <c:v>56.527000000000001</c:v>
                </c:pt>
                <c:pt idx="308">
                  <c:v>54.161000000000001</c:v>
                </c:pt>
                <c:pt idx="309">
                  <c:v>53.853000000000002</c:v>
                </c:pt>
                <c:pt idx="310">
                  <c:v>54.186999999999998</c:v>
                </c:pt>
                <c:pt idx="311">
                  <c:v>54.594999999999999</c:v>
                </c:pt>
                <c:pt idx="312">
                  <c:v>55.883000000000003</c:v>
                </c:pt>
                <c:pt idx="313">
                  <c:v>55.658000000000001</c:v>
                </c:pt>
                <c:pt idx="314">
                  <c:v>55.113999999999997</c:v>
                </c:pt>
                <c:pt idx="315">
                  <c:v>54.692999999999998</c:v>
                </c:pt>
                <c:pt idx="316">
                  <c:v>55.451999999999998</c:v>
                </c:pt>
                <c:pt idx="317">
                  <c:v>56.610999999999997</c:v>
                </c:pt>
                <c:pt idx="318">
                  <c:v>55.945999999999998</c:v>
                </c:pt>
                <c:pt idx="319">
                  <c:v>54.722000000000001</c:v>
                </c:pt>
                <c:pt idx="320">
                  <c:v>54.722000000000001</c:v>
                </c:pt>
                <c:pt idx="321">
                  <c:v>54.435000000000002</c:v>
                </c:pt>
                <c:pt idx="322">
                  <c:v>55.243000000000002</c:v>
                </c:pt>
                <c:pt idx="323">
                  <c:v>56.469000000000001</c:v>
                </c:pt>
                <c:pt idx="324">
                  <c:v>56.898000000000003</c:v>
                </c:pt>
                <c:pt idx="325">
                  <c:v>59.390999999999998</c:v>
                </c:pt>
                <c:pt idx="326">
                  <c:v>59.972000000000001</c:v>
                </c:pt>
                <c:pt idx="327">
                  <c:v>60.372999999999998</c:v>
                </c:pt>
                <c:pt idx="328">
                  <c:v>58.368000000000002</c:v>
                </c:pt>
                <c:pt idx="329">
                  <c:v>56.67</c:v>
                </c:pt>
                <c:pt idx="330">
                  <c:v>56.67</c:v>
                </c:pt>
                <c:pt idx="331">
                  <c:v>55.92</c:v>
                </c:pt>
                <c:pt idx="332">
                  <c:v>55.28</c:v>
                </c:pt>
                <c:pt idx="333">
                  <c:v>55.826999999999998</c:v>
                </c:pt>
                <c:pt idx="334">
                  <c:v>56.161000000000001</c:v>
                </c:pt>
                <c:pt idx="335">
                  <c:v>56.161000000000001</c:v>
                </c:pt>
                <c:pt idx="336">
                  <c:v>55.215000000000003</c:v>
                </c:pt>
                <c:pt idx="337">
                  <c:v>58.743000000000002</c:v>
                </c:pt>
                <c:pt idx="338">
                  <c:v>56.826999999999998</c:v>
                </c:pt>
                <c:pt idx="339">
                  <c:v>57.853999999999999</c:v>
                </c:pt>
                <c:pt idx="340">
                  <c:v>57.526000000000003</c:v>
                </c:pt>
                <c:pt idx="341">
                  <c:v>56.558999999999997</c:v>
                </c:pt>
                <c:pt idx="342">
                  <c:v>55.478000000000002</c:v>
                </c:pt>
                <c:pt idx="343">
                  <c:v>59.767000000000003</c:v>
                </c:pt>
                <c:pt idx="344">
                  <c:v>61.378</c:v>
                </c:pt>
                <c:pt idx="345">
                  <c:v>61.514000000000003</c:v>
                </c:pt>
                <c:pt idx="346">
                  <c:v>62.393000000000001</c:v>
                </c:pt>
                <c:pt idx="347">
                  <c:v>63.023000000000003</c:v>
                </c:pt>
                <c:pt idx="348">
                  <c:v>62.618000000000002</c:v>
                </c:pt>
                <c:pt idx="349">
                  <c:v>62.1</c:v>
                </c:pt>
                <c:pt idx="350">
                  <c:v>61.21</c:v>
                </c:pt>
                <c:pt idx="351">
                  <c:v>62.353999999999999</c:v>
                </c:pt>
                <c:pt idx="352">
                  <c:v>62.982999999999997</c:v>
                </c:pt>
                <c:pt idx="353">
                  <c:v>63.106000000000002</c:v>
                </c:pt>
                <c:pt idx="354">
                  <c:v>63.732999999999997</c:v>
                </c:pt>
                <c:pt idx="355">
                  <c:v>63.183999999999997</c:v>
                </c:pt>
                <c:pt idx="356">
                  <c:v>62.6</c:v>
                </c:pt>
                <c:pt idx="357">
                  <c:v>62.6</c:v>
                </c:pt>
                <c:pt idx="358">
                  <c:v>63.835000000000001</c:v>
                </c:pt>
                <c:pt idx="359">
                  <c:v>63.698</c:v>
                </c:pt>
                <c:pt idx="360">
                  <c:v>64.472999999999999</c:v>
                </c:pt>
                <c:pt idx="361">
                  <c:v>65.284000000000006</c:v>
                </c:pt>
                <c:pt idx="362">
                  <c:v>65.319999999999993</c:v>
                </c:pt>
                <c:pt idx="363">
                  <c:v>64.738</c:v>
                </c:pt>
                <c:pt idx="364">
                  <c:v>67.489000000000004</c:v>
                </c:pt>
                <c:pt idx="365">
                  <c:v>68.037999999999997</c:v>
                </c:pt>
                <c:pt idx="366">
                  <c:v>70.518000000000001</c:v>
                </c:pt>
                <c:pt idx="367">
                  <c:v>69.471000000000004</c:v>
                </c:pt>
                <c:pt idx="368">
                  <c:v>69.742000000000004</c:v>
                </c:pt>
                <c:pt idx="369">
                  <c:v>71.269000000000005</c:v>
                </c:pt>
                <c:pt idx="370">
                  <c:v>69.900999999999996</c:v>
                </c:pt>
                <c:pt idx="371">
                  <c:v>72.111000000000004</c:v>
                </c:pt>
                <c:pt idx="372">
                  <c:v>75.947000000000003</c:v>
                </c:pt>
                <c:pt idx="373">
                  <c:v>79.558000000000007</c:v>
                </c:pt>
                <c:pt idx="374">
                  <c:v>81.212999999999994</c:v>
                </c:pt>
                <c:pt idx="375">
                  <c:v>81.852000000000004</c:v>
                </c:pt>
                <c:pt idx="376">
                  <c:v>80.900000000000006</c:v>
                </c:pt>
                <c:pt idx="377">
                  <c:v>80.599999999999994</c:v>
                </c:pt>
                <c:pt idx="378">
                  <c:v>77.185000000000002</c:v>
                </c:pt>
                <c:pt idx="379">
                  <c:v>79.203999999999994</c:v>
                </c:pt>
                <c:pt idx="380">
                  <c:v>81.268000000000001</c:v>
                </c:pt>
                <c:pt idx="381">
                  <c:v>81.372</c:v>
                </c:pt>
                <c:pt idx="382">
                  <c:v>78.141999999999996</c:v>
                </c:pt>
                <c:pt idx="383">
                  <c:v>75.376000000000005</c:v>
                </c:pt>
                <c:pt idx="384">
                  <c:v>74.677000000000007</c:v>
                </c:pt>
                <c:pt idx="385">
                  <c:v>76.814999999999998</c:v>
                </c:pt>
                <c:pt idx="386">
                  <c:v>74.787999999999997</c:v>
                </c:pt>
                <c:pt idx="387">
                  <c:v>73.611999999999995</c:v>
                </c:pt>
                <c:pt idx="388">
                  <c:v>74.352999999999994</c:v>
                </c:pt>
                <c:pt idx="389">
                  <c:v>75.316999999999993</c:v>
                </c:pt>
                <c:pt idx="390">
                  <c:v>75.316999999999993</c:v>
                </c:pt>
                <c:pt idx="391">
                  <c:v>78.25</c:v>
                </c:pt>
                <c:pt idx="392">
                  <c:v>76.817999999999998</c:v>
                </c:pt>
                <c:pt idx="393">
                  <c:v>77.974000000000004</c:v>
                </c:pt>
                <c:pt idx="394">
                  <c:v>74.676000000000002</c:v>
                </c:pt>
                <c:pt idx="395">
                  <c:v>73.869</c:v>
                </c:pt>
                <c:pt idx="396">
                  <c:v>73.021000000000001</c:v>
                </c:pt>
                <c:pt idx="397">
                  <c:v>74.021000000000001</c:v>
                </c:pt>
                <c:pt idx="398">
                  <c:v>74.447999999999993</c:v>
                </c:pt>
                <c:pt idx="399">
                  <c:v>73.14</c:v>
                </c:pt>
                <c:pt idx="400">
                  <c:v>72.625</c:v>
                </c:pt>
                <c:pt idx="401">
                  <c:v>70.16</c:v>
                </c:pt>
                <c:pt idx="402">
                  <c:v>63.244999999999997</c:v>
                </c:pt>
                <c:pt idx="403">
                  <c:v>63.015000000000001</c:v>
                </c:pt>
                <c:pt idx="404">
                  <c:v>62.991</c:v>
                </c:pt>
                <c:pt idx="405">
                  <c:v>62.32</c:v>
                </c:pt>
                <c:pt idx="406">
                  <c:v>63.411999999999999</c:v>
                </c:pt>
                <c:pt idx="407">
                  <c:v>64.31</c:v>
                </c:pt>
                <c:pt idx="408">
                  <c:v>63.311</c:v>
                </c:pt>
                <c:pt idx="409">
                  <c:v>64.361999999999995</c:v>
                </c:pt>
                <c:pt idx="410">
                  <c:v>64.244</c:v>
                </c:pt>
                <c:pt idx="411">
                  <c:v>64.698999999999998</c:v>
                </c:pt>
                <c:pt idx="412">
                  <c:v>64.3</c:v>
                </c:pt>
                <c:pt idx="413">
                  <c:v>63.372</c:v>
                </c:pt>
                <c:pt idx="414">
                  <c:v>63.372</c:v>
                </c:pt>
                <c:pt idx="415">
                  <c:v>63.536999999999999</c:v>
                </c:pt>
                <c:pt idx="416">
                  <c:v>62.598999999999997</c:v>
                </c:pt>
                <c:pt idx="417">
                  <c:v>62.720999999999997</c:v>
                </c:pt>
                <c:pt idx="418">
                  <c:v>63.985999999999997</c:v>
                </c:pt>
                <c:pt idx="419">
                  <c:v>65.23</c:v>
                </c:pt>
                <c:pt idx="420">
                  <c:v>67.685000000000002</c:v>
                </c:pt>
                <c:pt idx="421">
                  <c:v>65.572999999999993</c:v>
                </c:pt>
                <c:pt idx="422">
                  <c:v>69.069000000000003</c:v>
                </c:pt>
                <c:pt idx="423">
                  <c:v>69.587000000000003</c:v>
                </c:pt>
                <c:pt idx="424">
                  <c:v>70.641000000000005</c:v>
                </c:pt>
                <c:pt idx="425">
                  <c:v>70.424000000000007</c:v>
                </c:pt>
                <c:pt idx="426">
                  <c:v>68.984999999999999</c:v>
                </c:pt>
                <c:pt idx="427">
                  <c:v>67.501999999999995</c:v>
                </c:pt>
                <c:pt idx="428">
                  <c:v>65.7</c:v>
                </c:pt>
                <c:pt idx="429">
                  <c:v>66.061000000000007</c:v>
                </c:pt>
                <c:pt idx="430">
                  <c:v>66.783000000000001</c:v>
                </c:pt>
                <c:pt idx="431">
                  <c:v>67.331000000000003</c:v>
                </c:pt>
                <c:pt idx="432">
                  <c:v>67.701999999999998</c:v>
                </c:pt>
                <c:pt idx="433">
                  <c:v>66.715999999999994</c:v>
                </c:pt>
                <c:pt idx="434">
                  <c:v>68.078000000000003</c:v>
                </c:pt>
                <c:pt idx="435">
                  <c:v>67.191000000000003</c:v>
                </c:pt>
                <c:pt idx="436">
                  <c:v>66.494</c:v>
                </c:pt>
                <c:pt idx="437">
                  <c:v>64.346000000000004</c:v>
                </c:pt>
                <c:pt idx="438">
                  <c:v>62.844999999999999</c:v>
                </c:pt>
                <c:pt idx="439">
                  <c:v>62.545999999999999</c:v>
                </c:pt>
                <c:pt idx="440">
                  <c:v>64.953000000000003</c:v>
                </c:pt>
                <c:pt idx="441">
                  <c:v>63.527000000000001</c:v>
                </c:pt>
                <c:pt idx="442">
                  <c:v>64.727999999999994</c:v>
                </c:pt>
                <c:pt idx="443">
                  <c:v>64.814999999999998</c:v>
                </c:pt>
                <c:pt idx="444">
                  <c:v>65.156000000000006</c:v>
                </c:pt>
                <c:pt idx="445">
                  <c:v>65.742999999999995</c:v>
                </c:pt>
                <c:pt idx="446">
                  <c:v>65.745999999999995</c:v>
                </c:pt>
                <c:pt idx="447">
                  <c:v>65.296999999999997</c:v>
                </c:pt>
                <c:pt idx="448">
                  <c:v>66.147999999999996</c:v>
                </c:pt>
                <c:pt idx="449">
                  <c:v>67.051000000000002</c:v>
                </c:pt>
                <c:pt idx="450">
                  <c:v>65.015000000000001</c:v>
                </c:pt>
                <c:pt idx="451">
                  <c:v>63.484000000000002</c:v>
                </c:pt>
                <c:pt idx="452">
                  <c:v>65.918000000000006</c:v>
                </c:pt>
                <c:pt idx="453">
                  <c:v>68.05</c:v>
                </c:pt>
                <c:pt idx="454">
                  <c:v>70.001000000000005</c:v>
                </c:pt>
                <c:pt idx="455">
                  <c:v>70.769000000000005</c:v>
                </c:pt>
                <c:pt idx="456">
                  <c:v>68.811999999999998</c:v>
                </c:pt>
                <c:pt idx="457">
                  <c:v>66.525999999999996</c:v>
                </c:pt>
                <c:pt idx="458">
                  <c:v>66.525999999999996</c:v>
                </c:pt>
                <c:pt idx="459">
                  <c:v>66.072999999999993</c:v>
                </c:pt>
                <c:pt idx="460">
                  <c:v>68.989999999999995</c:v>
                </c:pt>
                <c:pt idx="461">
                  <c:v>69.528999999999996</c:v>
                </c:pt>
                <c:pt idx="462">
                  <c:v>70.968000000000004</c:v>
                </c:pt>
                <c:pt idx="463">
                  <c:v>73.567999999999998</c:v>
                </c:pt>
                <c:pt idx="464">
                  <c:v>72.346999999999994</c:v>
                </c:pt>
                <c:pt idx="465">
                  <c:v>71.144999999999996</c:v>
                </c:pt>
                <c:pt idx="466">
                  <c:v>71.019000000000005</c:v>
                </c:pt>
                <c:pt idx="467">
                  <c:v>69.938999999999993</c:v>
                </c:pt>
                <c:pt idx="468">
                  <c:v>69.412000000000006</c:v>
                </c:pt>
                <c:pt idx="469">
                  <c:v>69.412000000000006</c:v>
                </c:pt>
                <c:pt idx="470">
                  <c:v>70.438000000000002</c:v>
                </c:pt>
                <c:pt idx="471">
                  <c:v>71.126000000000005</c:v>
                </c:pt>
                <c:pt idx="472">
                  <c:v>70.070999999999998</c:v>
                </c:pt>
                <c:pt idx="473">
                  <c:v>70.683999999999997</c:v>
                </c:pt>
                <c:pt idx="474">
                  <c:v>70.534999999999997</c:v>
                </c:pt>
                <c:pt idx="475">
                  <c:v>70.704999999999998</c:v>
                </c:pt>
                <c:pt idx="476">
                  <c:v>71.893000000000001</c:v>
                </c:pt>
                <c:pt idx="477">
                  <c:v>71.179000000000002</c:v>
                </c:pt>
                <c:pt idx="478">
                  <c:v>71.953999999999994</c:v>
                </c:pt>
                <c:pt idx="479">
                  <c:v>71.248999999999995</c:v>
                </c:pt>
                <c:pt idx="480">
                  <c:v>73.683000000000007</c:v>
                </c:pt>
                <c:pt idx="481">
                  <c:v>75.528000000000006</c:v>
                </c:pt>
                <c:pt idx="482">
                  <c:v>74.174000000000007</c:v>
                </c:pt>
                <c:pt idx="483">
                  <c:v>75.347999999999999</c:v>
                </c:pt>
                <c:pt idx="484">
                  <c:v>75.347999999999999</c:v>
                </c:pt>
                <c:pt idx="485">
                  <c:v>77.382999999999996</c:v>
                </c:pt>
                <c:pt idx="486">
                  <c:v>79.484999999999999</c:v>
                </c:pt>
                <c:pt idx="487">
                  <c:v>78.468000000000004</c:v>
                </c:pt>
                <c:pt idx="488">
                  <c:v>76.844999999999999</c:v>
                </c:pt>
                <c:pt idx="489">
                  <c:v>79.474999999999994</c:v>
                </c:pt>
                <c:pt idx="490">
                  <c:v>79.641999999999996</c:v>
                </c:pt>
                <c:pt idx="491">
                  <c:v>80.426000000000002</c:v>
                </c:pt>
                <c:pt idx="492">
                  <c:v>83.533000000000001</c:v>
                </c:pt>
                <c:pt idx="493">
                  <c:v>80.884</c:v>
                </c:pt>
                <c:pt idx="494">
                  <c:v>80.844999999999999</c:v>
                </c:pt>
                <c:pt idx="495">
                  <c:v>80.918000000000006</c:v>
                </c:pt>
                <c:pt idx="496">
                  <c:v>80.424999999999997</c:v>
                </c:pt>
                <c:pt idx="497">
                  <c:v>82.352999999999994</c:v>
                </c:pt>
                <c:pt idx="498">
                  <c:v>81.253</c:v>
                </c:pt>
                <c:pt idx="499">
                  <c:v>80.495000000000005</c:v>
                </c:pt>
                <c:pt idx="500">
                  <c:v>83.275999999999996</c:v>
                </c:pt>
                <c:pt idx="501">
                  <c:v>81.587000000000003</c:v>
                </c:pt>
                <c:pt idx="502">
                  <c:v>79.771000000000001</c:v>
                </c:pt>
                <c:pt idx="503">
                  <c:v>77.346999999999994</c:v>
                </c:pt>
                <c:pt idx="504">
                  <c:v>75.652000000000001</c:v>
                </c:pt>
                <c:pt idx="505">
                  <c:v>76.037999999999997</c:v>
                </c:pt>
                <c:pt idx="506">
                  <c:v>78.991</c:v>
                </c:pt>
                <c:pt idx="507">
                  <c:v>78.081000000000003</c:v>
                </c:pt>
                <c:pt idx="508">
                  <c:v>75.587000000000003</c:v>
                </c:pt>
                <c:pt idx="509">
                  <c:v>76.031999999999996</c:v>
                </c:pt>
                <c:pt idx="510">
                  <c:v>76.98</c:v>
                </c:pt>
                <c:pt idx="511">
                  <c:v>75.105999999999995</c:v>
                </c:pt>
                <c:pt idx="512">
                  <c:v>73.643000000000001</c:v>
                </c:pt>
                <c:pt idx="513">
                  <c:v>73.569999999999993</c:v>
                </c:pt>
                <c:pt idx="514">
                  <c:v>73.935000000000002</c:v>
                </c:pt>
                <c:pt idx="515">
                  <c:v>74.814999999999998</c:v>
                </c:pt>
                <c:pt idx="516">
                  <c:v>77.465000000000003</c:v>
                </c:pt>
                <c:pt idx="517">
                  <c:v>76.662999999999997</c:v>
                </c:pt>
                <c:pt idx="518">
                  <c:v>78.268000000000001</c:v>
                </c:pt>
                <c:pt idx="519">
                  <c:v>77.83</c:v>
                </c:pt>
                <c:pt idx="520">
                  <c:v>79.239000000000004</c:v>
                </c:pt>
                <c:pt idx="521">
                  <c:v>80.625</c:v>
                </c:pt>
                <c:pt idx="522">
                  <c:v>78.462000000000003</c:v>
                </c:pt>
                <c:pt idx="523">
                  <c:v>76.274000000000001</c:v>
                </c:pt>
                <c:pt idx="524">
                  <c:v>75.745000000000005</c:v>
                </c:pt>
                <c:pt idx="525">
                  <c:v>77.594999999999999</c:v>
                </c:pt>
                <c:pt idx="526">
                  <c:v>79.350999999999999</c:v>
                </c:pt>
                <c:pt idx="527">
                  <c:v>83.777000000000001</c:v>
                </c:pt>
                <c:pt idx="528">
                  <c:v>83.055000000000007</c:v>
                </c:pt>
                <c:pt idx="529">
                  <c:v>84.873999999999995</c:v>
                </c:pt>
                <c:pt idx="530">
                  <c:v>86.881</c:v>
                </c:pt>
                <c:pt idx="531">
                  <c:v>83.558999999999997</c:v>
                </c:pt>
                <c:pt idx="532">
                  <c:v>80.28</c:v>
                </c:pt>
                <c:pt idx="533">
                  <c:v>88.704999999999998</c:v>
                </c:pt>
                <c:pt idx="534">
                  <c:v>88.001000000000005</c:v>
                </c:pt>
                <c:pt idx="535">
                  <c:v>82.891000000000005</c:v>
                </c:pt>
                <c:pt idx="536">
                  <c:v>88.649000000000001</c:v>
                </c:pt>
                <c:pt idx="537">
                  <c:v>85.034999999999997</c:v>
                </c:pt>
                <c:pt idx="538">
                  <c:v>90.775000000000006</c:v>
                </c:pt>
                <c:pt idx="539">
                  <c:v>82.936999999999998</c:v>
                </c:pt>
                <c:pt idx="540">
                  <c:v>78.747</c:v>
                </c:pt>
                <c:pt idx="541">
                  <c:v>74.343000000000004</c:v>
                </c:pt>
                <c:pt idx="542">
                  <c:v>73.299000000000007</c:v>
                </c:pt>
                <c:pt idx="543">
                  <c:v>70.596000000000004</c:v>
                </c:pt>
                <c:pt idx="544">
                  <c:v>70.861000000000004</c:v>
                </c:pt>
                <c:pt idx="545">
                  <c:v>74.772000000000006</c:v>
                </c:pt>
                <c:pt idx="546">
                  <c:v>75.551000000000002</c:v>
                </c:pt>
                <c:pt idx="547">
                  <c:v>76.388000000000005</c:v>
                </c:pt>
                <c:pt idx="548">
                  <c:v>75.5</c:v>
                </c:pt>
                <c:pt idx="549">
                  <c:v>76.816000000000003</c:v>
                </c:pt>
                <c:pt idx="550">
                  <c:v>74.344999999999999</c:v>
                </c:pt>
                <c:pt idx="551">
                  <c:v>76.209000000000003</c:v>
                </c:pt>
                <c:pt idx="552">
                  <c:v>77.028000000000006</c:v>
                </c:pt>
                <c:pt idx="553">
                  <c:v>72.864999999999995</c:v>
                </c:pt>
                <c:pt idx="554">
                  <c:v>72.864999999999995</c:v>
                </c:pt>
                <c:pt idx="555">
                  <c:v>73.171999999999997</c:v>
                </c:pt>
                <c:pt idx="556">
                  <c:v>70.998999999999995</c:v>
                </c:pt>
                <c:pt idx="557">
                  <c:v>71.046999999999997</c:v>
                </c:pt>
                <c:pt idx="558">
                  <c:v>71.313999999999993</c:v>
                </c:pt>
                <c:pt idx="559">
                  <c:v>72.768000000000001</c:v>
                </c:pt>
                <c:pt idx="560">
                  <c:v>70.959000000000003</c:v>
                </c:pt>
                <c:pt idx="561">
                  <c:v>69.921999999999997</c:v>
                </c:pt>
                <c:pt idx="562">
                  <c:v>68.647000000000006</c:v>
                </c:pt>
                <c:pt idx="563">
                  <c:v>70.073999999999998</c:v>
                </c:pt>
                <c:pt idx="564">
                  <c:v>69.037000000000006</c:v>
                </c:pt>
                <c:pt idx="565">
                  <c:v>67.284999999999997</c:v>
                </c:pt>
                <c:pt idx="566">
                  <c:v>68.686999999999998</c:v>
                </c:pt>
                <c:pt idx="567">
                  <c:v>71.331000000000003</c:v>
                </c:pt>
                <c:pt idx="568">
                  <c:v>73.602000000000004</c:v>
                </c:pt>
                <c:pt idx="569">
                  <c:v>71.474999999999994</c:v>
                </c:pt>
                <c:pt idx="570">
                  <c:v>71.325999999999993</c:v>
                </c:pt>
                <c:pt idx="571">
                  <c:v>71.594999999999999</c:v>
                </c:pt>
                <c:pt idx="572">
                  <c:v>71.644999999999996</c:v>
                </c:pt>
                <c:pt idx="573">
                  <c:v>72.103999999999999</c:v>
                </c:pt>
                <c:pt idx="574">
                  <c:v>74.072999999999993</c:v>
                </c:pt>
                <c:pt idx="575">
                  <c:v>76.078999999999994</c:v>
                </c:pt>
                <c:pt idx="576">
                  <c:v>73.59</c:v>
                </c:pt>
                <c:pt idx="577">
                  <c:v>71.840999999999994</c:v>
                </c:pt>
                <c:pt idx="578">
                  <c:v>70.463999999999999</c:v>
                </c:pt>
                <c:pt idx="579">
                  <c:v>70.463999999999999</c:v>
                </c:pt>
                <c:pt idx="580">
                  <c:v>70.787000000000006</c:v>
                </c:pt>
                <c:pt idx="581">
                  <c:v>72.247</c:v>
                </c:pt>
                <c:pt idx="582">
                  <c:v>74.745999999999995</c:v>
                </c:pt>
                <c:pt idx="583">
                  <c:v>74.597999999999999</c:v>
                </c:pt>
                <c:pt idx="584">
                  <c:v>74.575999999999993</c:v>
                </c:pt>
                <c:pt idx="585">
                  <c:v>78.733999999999995</c:v>
                </c:pt>
                <c:pt idx="586">
                  <c:v>78.486000000000004</c:v>
                </c:pt>
                <c:pt idx="587">
                  <c:v>80.234999999999999</c:v>
                </c:pt>
                <c:pt idx="588">
                  <c:v>81.875</c:v>
                </c:pt>
                <c:pt idx="589">
                  <c:v>81.875</c:v>
                </c:pt>
                <c:pt idx="590">
                  <c:v>81.744</c:v>
                </c:pt>
                <c:pt idx="591">
                  <c:v>84.221999999999994</c:v>
                </c:pt>
                <c:pt idx="592">
                  <c:v>80.599999999999994</c:v>
                </c:pt>
                <c:pt idx="593">
                  <c:v>80.932000000000002</c:v>
                </c:pt>
                <c:pt idx="594">
                  <c:v>82.665000000000006</c:v>
                </c:pt>
                <c:pt idx="595">
                  <c:v>81.251999999999995</c:v>
                </c:pt>
                <c:pt idx="596">
                  <c:v>86.427999999999997</c:v>
                </c:pt>
                <c:pt idx="597">
                  <c:v>85.001999999999995</c:v>
                </c:pt>
                <c:pt idx="598">
                  <c:v>83.167000000000002</c:v>
                </c:pt>
                <c:pt idx="599">
                  <c:v>80.483999999999995</c:v>
                </c:pt>
                <c:pt idx="600">
                  <c:v>76.001999999999995</c:v>
                </c:pt>
                <c:pt idx="601">
                  <c:v>75.951999999999998</c:v>
                </c:pt>
                <c:pt idx="602">
                  <c:v>77.995999999999995</c:v>
                </c:pt>
                <c:pt idx="603">
                  <c:v>80.519000000000005</c:v>
                </c:pt>
                <c:pt idx="604">
                  <c:v>81.679000000000002</c:v>
                </c:pt>
                <c:pt idx="605">
                  <c:v>82.174000000000007</c:v>
                </c:pt>
                <c:pt idx="606">
                  <c:v>82.852999999999994</c:v>
                </c:pt>
                <c:pt idx="607">
                  <c:v>80.180000000000007</c:v>
                </c:pt>
                <c:pt idx="608">
                  <c:v>77.698999999999998</c:v>
                </c:pt>
                <c:pt idx="609">
                  <c:v>76.914000000000001</c:v>
                </c:pt>
                <c:pt idx="610">
                  <c:v>75.620999999999995</c:v>
                </c:pt>
                <c:pt idx="611">
                  <c:v>81.108000000000004</c:v>
                </c:pt>
                <c:pt idx="612">
                  <c:v>82.025000000000006</c:v>
                </c:pt>
                <c:pt idx="613">
                  <c:v>77.998999999999995</c:v>
                </c:pt>
                <c:pt idx="614">
                  <c:v>77.483999999999995</c:v>
                </c:pt>
                <c:pt idx="615">
                  <c:v>77.483999999999995</c:v>
                </c:pt>
                <c:pt idx="616">
                  <c:v>79.786000000000001</c:v>
                </c:pt>
                <c:pt idx="617">
                  <c:v>81.447000000000003</c:v>
                </c:pt>
                <c:pt idx="618">
                  <c:v>81.826999999999998</c:v>
                </c:pt>
                <c:pt idx="619">
                  <c:v>83.213999999999999</c:v>
                </c:pt>
                <c:pt idx="620">
                  <c:v>82.997</c:v>
                </c:pt>
                <c:pt idx="621">
                  <c:v>82.700999999999993</c:v>
                </c:pt>
                <c:pt idx="622">
                  <c:v>83.409000000000006</c:v>
                </c:pt>
                <c:pt idx="623">
                  <c:v>83.052000000000007</c:v>
                </c:pt>
                <c:pt idx="624">
                  <c:v>83.052000000000007</c:v>
                </c:pt>
                <c:pt idx="625">
                  <c:v>92.343999999999994</c:v>
                </c:pt>
                <c:pt idx="626">
                  <c:v>88.736000000000004</c:v>
                </c:pt>
                <c:pt idx="627">
                  <c:v>88.456000000000003</c:v>
                </c:pt>
                <c:pt idx="628">
                  <c:v>90.036000000000001</c:v>
                </c:pt>
                <c:pt idx="629">
                  <c:v>94.063999999999993</c:v>
                </c:pt>
                <c:pt idx="630">
                  <c:v>91.084000000000003</c:v>
                </c:pt>
                <c:pt idx="631">
                  <c:v>88.674999999999997</c:v>
                </c:pt>
                <c:pt idx="632">
                  <c:v>90.27</c:v>
                </c:pt>
                <c:pt idx="633">
                  <c:v>87.584000000000003</c:v>
                </c:pt>
                <c:pt idx="634">
                  <c:v>93.694999999999993</c:v>
                </c:pt>
                <c:pt idx="635">
                  <c:v>92.322999999999993</c:v>
                </c:pt>
                <c:pt idx="636">
                  <c:v>92.513000000000005</c:v>
                </c:pt>
                <c:pt idx="637">
                  <c:v>93.138999999999996</c:v>
                </c:pt>
                <c:pt idx="638">
                  <c:v>94.298000000000002</c:v>
                </c:pt>
                <c:pt idx="639">
                  <c:v>99.043999999999997</c:v>
                </c:pt>
                <c:pt idx="640">
                  <c:v>96.700999999999993</c:v>
                </c:pt>
                <c:pt idx="641">
                  <c:v>94.427000000000007</c:v>
                </c:pt>
                <c:pt idx="642">
                  <c:v>98.563000000000002</c:v>
                </c:pt>
                <c:pt idx="643">
                  <c:v>104.056</c:v>
                </c:pt>
                <c:pt idx="644">
                  <c:v>101.121</c:v>
                </c:pt>
                <c:pt idx="645">
                  <c:v>102.55500000000001</c:v>
                </c:pt>
                <c:pt idx="646">
                  <c:v>103.256</c:v>
                </c:pt>
                <c:pt idx="647">
                  <c:v>101.535</c:v>
                </c:pt>
                <c:pt idx="648">
                  <c:v>101.535</c:v>
                </c:pt>
                <c:pt idx="649">
                  <c:v>98.465000000000003</c:v>
                </c:pt>
                <c:pt idx="650">
                  <c:v>97.116</c:v>
                </c:pt>
                <c:pt idx="651">
                  <c:v>97.995000000000005</c:v>
                </c:pt>
                <c:pt idx="652">
                  <c:v>104.244</c:v>
                </c:pt>
                <c:pt idx="653">
                  <c:v>107.837</c:v>
                </c:pt>
                <c:pt idx="654">
                  <c:v>107.569</c:v>
                </c:pt>
                <c:pt idx="655">
                  <c:v>106.14400000000001</c:v>
                </c:pt>
                <c:pt idx="656">
                  <c:v>110.98399999999999</c:v>
                </c:pt>
                <c:pt idx="657">
                  <c:v>109.723</c:v>
                </c:pt>
                <c:pt idx="658">
                  <c:v>105.851</c:v>
                </c:pt>
                <c:pt idx="659">
                  <c:v>102.32</c:v>
                </c:pt>
                <c:pt idx="660">
                  <c:v>100.45399999999999</c:v>
                </c:pt>
                <c:pt idx="661">
                  <c:v>98.236000000000004</c:v>
                </c:pt>
                <c:pt idx="662">
                  <c:v>86.799000000000007</c:v>
                </c:pt>
                <c:pt idx="663">
                  <c:v>89.177000000000007</c:v>
                </c:pt>
                <c:pt idx="664">
                  <c:v>89.164000000000001</c:v>
                </c:pt>
                <c:pt idx="665">
                  <c:v>85.314999999999998</c:v>
                </c:pt>
                <c:pt idx="666">
                  <c:v>85.921000000000006</c:v>
                </c:pt>
                <c:pt idx="667">
                  <c:v>79.165999999999997</c:v>
                </c:pt>
                <c:pt idx="668">
                  <c:v>81.016000000000005</c:v>
                </c:pt>
                <c:pt idx="669">
                  <c:v>83.744</c:v>
                </c:pt>
                <c:pt idx="670">
                  <c:v>85.539000000000001</c:v>
                </c:pt>
                <c:pt idx="671">
                  <c:v>90.984999999999999</c:v>
                </c:pt>
                <c:pt idx="672">
                  <c:v>91.980999999999995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850-419D-BAAC-ADE2A0C789FF}"/>
            </c:ext>
          </c:extLst>
        </c:ser>
        <c:ser>
          <c:idx val="1"/>
          <c:order val="1"/>
          <c:tx>
            <c:strRef>
              <c:f>US_Corp!$AN$4</c:f>
              <c:strCache>
                <c:ptCount val="1"/>
                <c:pt idx="0">
                  <c:v> iTraxx EU index</c:v>
                </c:pt>
              </c:strCache>
            </c:strRef>
          </c:tx>
          <c:marker>
            <c:symbol val="none"/>
          </c:marker>
          <c:cat>
            <c:numRef>
              <c:f>US_Corp!$AH$7:$AH$679</c:f>
              <c:numCache>
                <c:formatCode>m/d/yyyy</c:formatCode>
                <c:ptCount val="673"/>
                <c:pt idx="0">
                  <c:v>45751</c:v>
                </c:pt>
                <c:pt idx="1">
                  <c:v>45750</c:v>
                </c:pt>
                <c:pt idx="2">
                  <c:v>45749</c:v>
                </c:pt>
                <c:pt idx="3">
                  <c:v>45748</c:v>
                </c:pt>
                <c:pt idx="4">
                  <c:v>45747</c:v>
                </c:pt>
                <c:pt idx="5">
                  <c:v>45744</c:v>
                </c:pt>
                <c:pt idx="6">
                  <c:v>45743</c:v>
                </c:pt>
                <c:pt idx="7">
                  <c:v>45742</c:v>
                </c:pt>
                <c:pt idx="8">
                  <c:v>45741</c:v>
                </c:pt>
                <c:pt idx="9">
                  <c:v>45740</c:v>
                </c:pt>
                <c:pt idx="10">
                  <c:v>45737</c:v>
                </c:pt>
                <c:pt idx="11">
                  <c:v>45736</c:v>
                </c:pt>
                <c:pt idx="12">
                  <c:v>45735</c:v>
                </c:pt>
                <c:pt idx="13">
                  <c:v>45734</c:v>
                </c:pt>
                <c:pt idx="14">
                  <c:v>45733</c:v>
                </c:pt>
                <c:pt idx="15">
                  <c:v>45730</c:v>
                </c:pt>
                <c:pt idx="16">
                  <c:v>45729</c:v>
                </c:pt>
                <c:pt idx="17">
                  <c:v>45728</c:v>
                </c:pt>
                <c:pt idx="18">
                  <c:v>45727</c:v>
                </c:pt>
                <c:pt idx="19">
                  <c:v>45726</c:v>
                </c:pt>
                <c:pt idx="20">
                  <c:v>45723</c:v>
                </c:pt>
                <c:pt idx="21">
                  <c:v>45722</c:v>
                </c:pt>
                <c:pt idx="22">
                  <c:v>45721</c:v>
                </c:pt>
                <c:pt idx="23">
                  <c:v>45720</c:v>
                </c:pt>
                <c:pt idx="24">
                  <c:v>45719</c:v>
                </c:pt>
                <c:pt idx="25">
                  <c:v>45716</c:v>
                </c:pt>
                <c:pt idx="26">
                  <c:v>45715</c:v>
                </c:pt>
                <c:pt idx="27">
                  <c:v>45714</c:v>
                </c:pt>
                <c:pt idx="28">
                  <c:v>45713</c:v>
                </c:pt>
                <c:pt idx="29">
                  <c:v>45712</c:v>
                </c:pt>
                <c:pt idx="30">
                  <c:v>45709</c:v>
                </c:pt>
                <c:pt idx="31">
                  <c:v>45708</c:v>
                </c:pt>
                <c:pt idx="32">
                  <c:v>45707</c:v>
                </c:pt>
                <c:pt idx="33">
                  <c:v>45706</c:v>
                </c:pt>
                <c:pt idx="34">
                  <c:v>45705</c:v>
                </c:pt>
                <c:pt idx="35">
                  <c:v>45702</c:v>
                </c:pt>
                <c:pt idx="36">
                  <c:v>45701</c:v>
                </c:pt>
                <c:pt idx="37">
                  <c:v>45700</c:v>
                </c:pt>
                <c:pt idx="38">
                  <c:v>45699</c:v>
                </c:pt>
                <c:pt idx="39">
                  <c:v>45698</c:v>
                </c:pt>
                <c:pt idx="40">
                  <c:v>45695</c:v>
                </c:pt>
                <c:pt idx="41">
                  <c:v>45694</c:v>
                </c:pt>
                <c:pt idx="42">
                  <c:v>45693</c:v>
                </c:pt>
                <c:pt idx="43">
                  <c:v>45692</c:v>
                </c:pt>
                <c:pt idx="44">
                  <c:v>45691</c:v>
                </c:pt>
                <c:pt idx="45">
                  <c:v>45688</c:v>
                </c:pt>
                <c:pt idx="46">
                  <c:v>45687</c:v>
                </c:pt>
                <c:pt idx="47">
                  <c:v>45686</c:v>
                </c:pt>
                <c:pt idx="48">
                  <c:v>45685</c:v>
                </c:pt>
                <c:pt idx="49">
                  <c:v>45684</c:v>
                </c:pt>
                <c:pt idx="50">
                  <c:v>45681</c:v>
                </c:pt>
                <c:pt idx="51">
                  <c:v>45680</c:v>
                </c:pt>
                <c:pt idx="52">
                  <c:v>45679</c:v>
                </c:pt>
                <c:pt idx="53">
                  <c:v>45678</c:v>
                </c:pt>
                <c:pt idx="54">
                  <c:v>45677</c:v>
                </c:pt>
                <c:pt idx="55">
                  <c:v>45674</c:v>
                </c:pt>
                <c:pt idx="56">
                  <c:v>45673</c:v>
                </c:pt>
                <c:pt idx="57">
                  <c:v>45672</c:v>
                </c:pt>
                <c:pt idx="58">
                  <c:v>45671</c:v>
                </c:pt>
                <c:pt idx="59">
                  <c:v>45670</c:v>
                </c:pt>
                <c:pt idx="60">
                  <c:v>45667</c:v>
                </c:pt>
                <c:pt idx="61">
                  <c:v>45666</c:v>
                </c:pt>
                <c:pt idx="62">
                  <c:v>45665</c:v>
                </c:pt>
                <c:pt idx="63">
                  <c:v>45664</c:v>
                </c:pt>
                <c:pt idx="64">
                  <c:v>45663</c:v>
                </c:pt>
                <c:pt idx="65">
                  <c:v>45660</c:v>
                </c:pt>
                <c:pt idx="66">
                  <c:v>45659</c:v>
                </c:pt>
                <c:pt idx="67">
                  <c:v>45658</c:v>
                </c:pt>
                <c:pt idx="68">
                  <c:v>45657</c:v>
                </c:pt>
                <c:pt idx="69">
                  <c:v>45656</c:v>
                </c:pt>
                <c:pt idx="70">
                  <c:v>45653</c:v>
                </c:pt>
                <c:pt idx="71">
                  <c:v>45652</c:v>
                </c:pt>
                <c:pt idx="72">
                  <c:v>45651</c:v>
                </c:pt>
                <c:pt idx="73">
                  <c:v>45650</c:v>
                </c:pt>
                <c:pt idx="74">
                  <c:v>45649</c:v>
                </c:pt>
                <c:pt idx="75">
                  <c:v>45646</c:v>
                </c:pt>
                <c:pt idx="76">
                  <c:v>45645</c:v>
                </c:pt>
                <c:pt idx="77">
                  <c:v>45644</c:v>
                </c:pt>
                <c:pt idx="78">
                  <c:v>45643</c:v>
                </c:pt>
                <c:pt idx="79">
                  <c:v>45642</c:v>
                </c:pt>
                <c:pt idx="80">
                  <c:v>45639</c:v>
                </c:pt>
                <c:pt idx="81">
                  <c:v>45638</c:v>
                </c:pt>
                <c:pt idx="82">
                  <c:v>45637</c:v>
                </c:pt>
                <c:pt idx="83">
                  <c:v>45636</c:v>
                </c:pt>
                <c:pt idx="84">
                  <c:v>45635</c:v>
                </c:pt>
                <c:pt idx="85">
                  <c:v>45632</c:v>
                </c:pt>
                <c:pt idx="86">
                  <c:v>45631</c:v>
                </c:pt>
                <c:pt idx="87">
                  <c:v>45630</c:v>
                </c:pt>
                <c:pt idx="88">
                  <c:v>45629</c:v>
                </c:pt>
                <c:pt idx="89">
                  <c:v>45628</c:v>
                </c:pt>
                <c:pt idx="90">
                  <c:v>45625</c:v>
                </c:pt>
                <c:pt idx="91">
                  <c:v>45624</c:v>
                </c:pt>
                <c:pt idx="92">
                  <c:v>45623</c:v>
                </c:pt>
                <c:pt idx="93">
                  <c:v>45622</c:v>
                </c:pt>
                <c:pt idx="94">
                  <c:v>45621</c:v>
                </c:pt>
                <c:pt idx="95">
                  <c:v>45618</c:v>
                </c:pt>
                <c:pt idx="96">
                  <c:v>45617</c:v>
                </c:pt>
                <c:pt idx="97">
                  <c:v>45616</c:v>
                </c:pt>
                <c:pt idx="98">
                  <c:v>45615</c:v>
                </c:pt>
                <c:pt idx="99">
                  <c:v>45614</c:v>
                </c:pt>
                <c:pt idx="100">
                  <c:v>45611</c:v>
                </c:pt>
                <c:pt idx="101">
                  <c:v>45610</c:v>
                </c:pt>
                <c:pt idx="102">
                  <c:v>45609</c:v>
                </c:pt>
                <c:pt idx="103">
                  <c:v>45608</c:v>
                </c:pt>
                <c:pt idx="104">
                  <c:v>45607</c:v>
                </c:pt>
                <c:pt idx="105">
                  <c:v>45604</c:v>
                </c:pt>
                <c:pt idx="106">
                  <c:v>45603</c:v>
                </c:pt>
                <c:pt idx="107">
                  <c:v>45602</c:v>
                </c:pt>
                <c:pt idx="108">
                  <c:v>45601</c:v>
                </c:pt>
                <c:pt idx="109">
                  <c:v>45600</c:v>
                </c:pt>
                <c:pt idx="110">
                  <c:v>45597</c:v>
                </c:pt>
                <c:pt idx="111">
                  <c:v>45596</c:v>
                </c:pt>
                <c:pt idx="112">
                  <c:v>45595</c:v>
                </c:pt>
                <c:pt idx="113">
                  <c:v>45594</c:v>
                </c:pt>
                <c:pt idx="114">
                  <c:v>45593</c:v>
                </c:pt>
                <c:pt idx="115">
                  <c:v>45590</c:v>
                </c:pt>
                <c:pt idx="116">
                  <c:v>45589</c:v>
                </c:pt>
                <c:pt idx="117">
                  <c:v>45588</c:v>
                </c:pt>
                <c:pt idx="118">
                  <c:v>45587</c:v>
                </c:pt>
                <c:pt idx="119">
                  <c:v>45586</c:v>
                </c:pt>
                <c:pt idx="120">
                  <c:v>45583</c:v>
                </c:pt>
                <c:pt idx="121">
                  <c:v>45582</c:v>
                </c:pt>
                <c:pt idx="122">
                  <c:v>45581</c:v>
                </c:pt>
                <c:pt idx="123">
                  <c:v>45580</c:v>
                </c:pt>
                <c:pt idx="124">
                  <c:v>45579</c:v>
                </c:pt>
                <c:pt idx="125">
                  <c:v>45576</c:v>
                </c:pt>
                <c:pt idx="126">
                  <c:v>45575</c:v>
                </c:pt>
                <c:pt idx="127">
                  <c:v>45574</c:v>
                </c:pt>
                <c:pt idx="128">
                  <c:v>45573</c:v>
                </c:pt>
                <c:pt idx="129">
                  <c:v>45572</c:v>
                </c:pt>
                <c:pt idx="130">
                  <c:v>45569</c:v>
                </c:pt>
                <c:pt idx="131">
                  <c:v>45568</c:v>
                </c:pt>
                <c:pt idx="132">
                  <c:v>45567</c:v>
                </c:pt>
                <c:pt idx="133">
                  <c:v>45566</c:v>
                </c:pt>
                <c:pt idx="134">
                  <c:v>45565</c:v>
                </c:pt>
                <c:pt idx="135">
                  <c:v>45562</c:v>
                </c:pt>
                <c:pt idx="136">
                  <c:v>45561</c:v>
                </c:pt>
                <c:pt idx="137">
                  <c:v>45560</c:v>
                </c:pt>
                <c:pt idx="138">
                  <c:v>45559</c:v>
                </c:pt>
                <c:pt idx="139">
                  <c:v>45558</c:v>
                </c:pt>
                <c:pt idx="140">
                  <c:v>45555</c:v>
                </c:pt>
                <c:pt idx="141">
                  <c:v>45554</c:v>
                </c:pt>
                <c:pt idx="142">
                  <c:v>45553</c:v>
                </c:pt>
                <c:pt idx="143">
                  <c:v>45552</c:v>
                </c:pt>
                <c:pt idx="144">
                  <c:v>45551</c:v>
                </c:pt>
                <c:pt idx="145">
                  <c:v>45548</c:v>
                </c:pt>
                <c:pt idx="146">
                  <c:v>45547</c:v>
                </c:pt>
                <c:pt idx="147">
                  <c:v>45546</c:v>
                </c:pt>
                <c:pt idx="148">
                  <c:v>45545</c:v>
                </c:pt>
                <c:pt idx="149">
                  <c:v>45544</c:v>
                </c:pt>
                <c:pt idx="150">
                  <c:v>45541</c:v>
                </c:pt>
                <c:pt idx="151">
                  <c:v>45540</c:v>
                </c:pt>
                <c:pt idx="152">
                  <c:v>45539</c:v>
                </c:pt>
                <c:pt idx="153">
                  <c:v>45538</c:v>
                </c:pt>
                <c:pt idx="154">
                  <c:v>45537</c:v>
                </c:pt>
                <c:pt idx="155">
                  <c:v>45534</c:v>
                </c:pt>
                <c:pt idx="156">
                  <c:v>45533</c:v>
                </c:pt>
                <c:pt idx="157">
                  <c:v>45532</c:v>
                </c:pt>
                <c:pt idx="158">
                  <c:v>45531</c:v>
                </c:pt>
                <c:pt idx="159">
                  <c:v>45530</c:v>
                </c:pt>
                <c:pt idx="160">
                  <c:v>45527</c:v>
                </c:pt>
                <c:pt idx="161">
                  <c:v>45526</c:v>
                </c:pt>
                <c:pt idx="162">
                  <c:v>45525</c:v>
                </c:pt>
                <c:pt idx="163">
                  <c:v>45524</c:v>
                </c:pt>
                <c:pt idx="164">
                  <c:v>45523</c:v>
                </c:pt>
                <c:pt idx="165">
                  <c:v>45520</c:v>
                </c:pt>
                <c:pt idx="166">
                  <c:v>45519</c:v>
                </c:pt>
                <c:pt idx="167">
                  <c:v>45518</c:v>
                </c:pt>
                <c:pt idx="168">
                  <c:v>45517</c:v>
                </c:pt>
                <c:pt idx="169">
                  <c:v>45516</c:v>
                </c:pt>
                <c:pt idx="170">
                  <c:v>45513</c:v>
                </c:pt>
                <c:pt idx="171">
                  <c:v>45512</c:v>
                </c:pt>
                <c:pt idx="172">
                  <c:v>45511</c:v>
                </c:pt>
                <c:pt idx="173">
                  <c:v>45510</c:v>
                </c:pt>
                <c:pt idx="174">
                  <c:v>45509</c:v>
                </c:pt>
                <c:pt idx="175">
                  <c:v>45506</c:v>
                </c:pt>
                <c:pt idx="176">
                  <c:v>45505</c:v>
                </c:pt>
                <c:pt idx="177">
                  <c:v>45504</c:v>
                </c:pt>
                <c:pt idx="178">
                  <c:v>45503</c:v>
                </c:pt>
                <c:pt idx="179">
                  <c:v>45502</c:v>
                </c:pt>
                <c:pt idx="180">
                  <c:v>45499</c:v>
                </c:pt>
                <c:pt idx="181">
                  <c:v>45498</c:v>
                </c:pt>
                <c:pt idx="182">
                  <c:v>45497</c:v>
                </c:pt>
                <c:pt idx="183">
                  <c:v>45496</c:v>
                </c:pt>
                <c:pt idx="184">
                  <c:v>45495</c:v>
                </c:pt>
                <c:pt idx="185">
                  <c:v>45492</c:v>
                </c:pt>
                <c:pt idx="186">
                  <c:v>45491</c:v>
                </c:pt>
                <c:pt idx="187">
                  <c:v>45490</c:v>
                </c:pt>
                <c:pt idx="188">
                  <c:v>45489</c:v>
                </c:pt>
                <c:pt idx="189">
                  <c:v>45488</c:v>
                </c:pt>
                <c:pt idx="190">
                  <c:v>45485</c:v>
                </c:pt>
                <c:pt idx="191">
                  <c:v>45484</c:v>
                </c:pt>
                <c:pt idx="192">
                  <c:v>45483</c:v>
                </c:pt>
                <c:pt idx="193">
                  <c:v>45482</c:v>
                </c:pt>
                <c:pt idx="194">
                  <c:v>45481</c:v>
                </c:pt>
                <c:pt idx="195">
                  <c:v>45478</c:v>
                </c:pt>
                <c:pt idx="196">
                  <c:v>45477</c:v>
                </c:pt>
                <c:pt idx="197">
                  <c:v>45476</c:v>
                </c:pt>
                <c:pt idx="198">
                  <c:v>45475</c:v>
                </c:pt>
                <c:pt idx="199">
                  <c:v>45474</c:v>
                </c:pt>
                <c:pt idx="200">
                  <c:v>45471</c:v>
                </c:pt>
                <c:pt idx="201">
                  <c:v>45470</c:v>
                </c:pt>
                <c:pt idx="202">
                  <c:v>45469</c:v>
                </c:pt>
                <c:pt idx="203">
                  <c:v>45468</c:v>
                </c:pt>
                <c:pt idx="204">
                  <c:v>45467</c:v>
                </c:pt>
                <c:pt idx="205">
                  <c:v>45464</c:v>
                </c:pt>
                <c:pt idx="206">
                  <c:v>45463</c:v>
                </c:pt>
                <c:pt idx="207">
                  <c:v>45462</c:v>
                </c:pt>
                <c:pt idx="208">
                  <c:v>45461</c:v>
                </c:pt>
                <c:pt idx="209">
                  <c:v>45460</c:v>
                </c:pt>
                <c:pt idx="210">
                  <c:v>45457</c:v>
                </c:pt>
                <c:pt idx="211">
                  <c:v>45456</c:v>
                </c:pt>
                <c:pt idx="212">
                  <c:v>45455</c:v>
                </c:pt>
                <c:pt idx="213">
                  <c:v>45454</c:v>
                </c:pt>
                <c:pt idx="214">
                  <c:v>45453</c:v>
                </c:pt>
                <c:pt idx="215">
                  <c:v>45450</c:v>
                </c:pt>
                <c:pt idx="216">
                  <c:v>45449</c:v>
                </c:pt>
                <c:pt idx="217">
                  <c:v>45448</c:v>
                </c:pt>
                <c:pt idx="218">
                  <c:v>45447</c:v>
                </c:pt>
                <c:pt idx="219">
                  <c:v>45446</c:v>
                </c:pt>
                <c:pt idx="220">
                  <c:v>45443</c:v>
                </c:pt>
                <c:pt idx="221">
                  <c:v>45442</c:v>
                </c:pt>
                <c:pt idx="222">
                  <c:v>45441</c:v>
                </c:pt>
                <c:pt idx="223">
                  <c:v>45440</c:v>
                </c:pt>
                <c:pt idx="224">
                  <c:v>45439</c:v>
                </c:pt>
                <c:pt idx="225">
                  <c:v>45436</c:v>
                </c:pt>
                <c:pt idx="226">
                  <c:v>45435</c:v>
                </c:pt>
                <c:pt idx="227">
                  <c:v>45434</c:v>
                </c:pt>
                <c:pt idx="228">
                  <c:v>45433</c:v>
                </c:pt>
                <c:pt idx="229">
                  <c:v>45432</c:v>
                </c:pt>
                <c:pt idx="230">
                  <c:v>45429</c:v>
                </c:pt>
                <c:pt idx="231">
                  <c:v>45428</c:v>
                </c:pt>
                <c:pt idx="232">
                  <c:v>45427</c:v>
                </c:pt>
                <c:pt idx="233">
                  <c:v>45426</c:v>
                </c:pt>
                <c:pt idx="234">
                  <c:v>45425</c:v>
                </c:pt>
                <c:pt idx="235">
                  <c:v>45422</c:v>
                </c:pt>
                <c:pt idx="236">
                  <c:v>45421</c:v>
                </c:pt>
                <c:pt idx="237">
                  <c:v>45420</c:v>
                </c:pt>
                <c:pt idx="238">
                  <c:v>45419</c:v>
                </c:pt>
                <c:pt idx="239">
                  <c:v>45418</c:v>
                </c:pt>
                <c:pt idx="240">
                  <c:v>45415</c:v>
                </c:pt>
                <c:pt idx="241">
                  <c:v>45414</c:v>
                </c:pt>
                <c:pt idx="242">
                  <c:v>45413</c:v>
                </c:pt>
                <c:pt idx="243">
                  <c:v>45412</c:v>
                </c:pt>
                <c:pt idx="244">
                  <c:v>45411</c:v>
                </c:pt>
                <c:pt idx="245">
                  <c:v>45408</c:v>
                </c:pt>
                <c:pt idx="246">
                  <c:v>45407</c:v>
                </c:pt>
                <c:pt idx="247">
                  <c:v>45406</c:v>
                </c:pt>
                <c:pt idx="248">
                  <c:v>45405</c:v>
                </c:pt>
                <c:pt idx="249">
                  <c:v>45404</c:v>
                </c:pt>
                <c:pt idx="250">
                  <c:v>45401</c:v>
                </c:pt>
                <c:pt idx="251">
                  <c:v>45400</c:v>
                </c:pt>
                <c:pt idx="252">
                  <c:v>45399</c:v>
                </c:pt>
                <c:pt idx="253">
                  <c:v>45398</c:v>
                </c:pt>
                <c:pt idx="254">
                  <c:v>45397</c:v>
                </c:pt>
                <c:pt idx="255">
                  <c:v>45394</c:v>
                </c:pt>
                <c:pt idx="256">
                  <c:v>45393</c:v>
                </c:pt>
                <c:pt idx="257">
                  <c:v>45392</c:v>
                </c:pt>
                <c:pt idx="258">
                  <c:v>45391</c:v>
                </c:pt>
                <c:pt idx="259">
                  <c:v>45390</c:v>
                </c:pt>
                <c:pt idx="260">
                  <c:v>45387</c:v>
                </c:pt>
                <c:pt idx="261">
                  <c:v>45386</c:v>
                </c:pt>
                <c:pt idx="262">
                  <c:v>45385</c:v>
                </c:pt>
                <c:pt idx="263">
                  <c:v>45384</c:v>
                </c:pt>
                <c:pt idx="264">
                  <c:v>45383</c:v>
                </c:pt>
                <c:pt idx="265">
                  <c:v>45380</c:v>
                </c:pt>
                <c:pt idx="266">
                  <c:v>45379</c:v>
                </c:pt>
                <c:pt idx="267">
                  <c:v>45378</c:v>
                </c:pt>
                <c:pt idx="268">
                  <c:v>45377</c:v>
                </c:pt>
                <c:pt idx="269">
                  <c:v>45376</c:v>
                </c:pt>
                <c:pt idx="270">
                  <c:v>45373</c:v>
                </c:pt>
                <c:pt idx="271">
                  <c:v>45372</c:v>
                </c:pt>
                <c:pt idx="272">
                  <c:v>45371</c:v>
                </c:pt>
                <c:pt idx="273">
                  <c:v>45370</c:v>
                </c:pt>
                <c:pt idx="274">
                  <c:v>45369</c:v>
                </c:pt>
                <c:pt idx="275">
                  <c:v>45366</c:v>
                </c:pt>
                <c:pt idx="276">
                  <c:v>45365</c:v>
                </c:pt>
                <c:pt idx="277">
                  <c:v>45364</c:v>
                </c:pt>
                <c:pt idx="278">
                  <c:v>45363</c:v>
                </c:pt>
                <c:pt idx="279">
                  <c:v>45362</c:v>
                </c:pt>
                <c:pt idx="280">
                  <c:v>45359</c:v>
                </c:pt>
                <c:pt idx="281">
                  <c:v>45358</c:v>
                </c:pt>
                <c:pt idx="282">
                  <c:v>45357</c:v>
                </c:pt>
                <c:pt idx="283">
                  <c:v>45356</c:v>
                </c:pt>
                <c:pt idx="284">
                  <c:v>45355</c:v>
                </c:pt>
                <c:pt idx="285">
                  <c:v>45352</c:v>
                </c:pt>
                <c:pt idx="286">
                  <c:v>45351</c:v>
                </c:pt>
                <c:pt idx="287">
                  <c:v>45350</c:v>
                </c:pt>
                <c:pt idx="288">
                  <c:v>45349</c:v>
                </c:pt>
                <c:pt idx="289">
                  <c:v>45348</c:v>
                </c:pt>
                <c:pt idx="290">
                  <c:v>45345</c:v>
                </c:pt>
                <c:pt idx="291">
                  <c:v>45344</c:v>
                </c:pt>
                <c:pt idx="292">
                  <c:v>45343</c:v>
                </c:pt>
                <c:pt idx="293">
                  <c:v>45342</c:v>
                </c:pt>
                <c:pt idx="294">
                  <c:v>45341</c:v>
                </c:pt>
                <c:pt idx="295">
                  <c:v>45338</c:v>
                </c:pt>
                <c:pt idx="296">
                  <c:v>45337</c:v>
                </c:pt>
                <c:pt idx="297">
                  <c:v>45336</c:v>
                </c:pt>
                <c:pt idx="298">
                  <c:v>45335</c:v>
                </c:pt>
                <c:pt idx="299">
                  <c:v>45334</c:v>
                </c:pt>
                <c:pt idx="300">
                  <c:v>45331</c:v>
                </c:pt>
                <c:pt idx="301">
                  <c:v>45330</c:v>
                </c:pt>
                <c:pt idx="302">
                  <c:v>45329</c:v>
                </c:pt>
                <c:pt idx="303">
                  <c:v>45328</c:v>
                </c:pt>
                <c:pt idx="304">
                  <c:v>45327</c:v>
                </c:pt>
                <c:pt idx="305">
                  <c:v>45324</c:v>
                </c:pt>
                <c:pt idx="306">
                  <c:v>45323</c:v>
                </c:pt>
                <c:pt idx="307">
                  <c:v>45322</c:v>
                </c:pt>
                <c:pt idx="308">
                  <c:v>45321</c:v>
                </c:pt>
                <c:pt idx="309">
                  <c:v>45320</c:v>
                </c:pt>
                <c:pt idx="310">
                  <c:v>45317</c:v>
                </c:pt>
                <c:pt idx="311">
                  <c:v>45316</c:v>
                </c:pt>
                <c:pt idx="312">
                  <c:v>45315</c:v>
                </c:pt>
                <c:pt idx="313">
                  <c:v>45314</c:v>
                </c:pt>
                <c:pt idx="314">
                  <c:v>45313</c:v>
                </c:pt>
                <c:pt idx="315">
                  <c:v>45310</c:v>
                </c:pt>
                <c:pt idx="316">
                  <c:v>45309</c:v>
                </c:pt>
                <c:pt idx="317">
                  <c:v>45308</c:v>
                </c:pt>
                <c:pt idx="318">
                  <c:v>45307</c:v>
                </c:pt>
                <c:pt idx="319">
                  <c:v>45306</c:v>
                </c:pt>
                <c:pt idx="320">
                  <c:v>45303</c:v>
                </c:pt>
                <c:pt idx="321">
                  <c:v>45302</c:v>
                </c:pt>
                <c:pt idx="322">
                  <c:v>45301</c:v>
                </c:pt>
                <c:pt idx="323">
                  <c:v>45300</c:v>
                </c:pt>
                <c:pt idx="324">
                  <c:v>45299</c:v>
                </c:pt>
                <c:pt idx="325">
                  <c:v>45296</c:v>
                </c:pt>
                <c:pt idx="326">
                  <c:v>45295</c:v>
                </c:pt>
                <c:pt idx="327">
                  <c:v>45294</c:v>
                </c:pt>
                <c:pt idx="328">
                  <c:v>45293</c:v>
                </c:pt>
                <c:pt idx="329">
                  <c:v>45292</c:v>
                </c:pt>
                <c:pt idx="330">
                  <c:v>45289</c:v>
                </c:pt>
                <c:pt idx="331">
                  <c:v>45288</c:v>
                </c:pt>
                <c:pt idx="332">
                  <c:v>45287</c:v>
                </c:pt>
                <c:pt idx="333">
                  <c:v>45286</c:v>
                </c:pt>
                <c:pt idx="334">
                  <c:v>45285</c:v>
                </c:pt>
                <c:pt idx="335">
                  <c:v>45282</c:v>
                </c:pt>
                <c:pt idx="336">
                  <c:v>45281</c:v>
                </c:pt>
                <c:pt idx="337">
                  <c:v>45280</c:v>
                </c:pt>
                <c:pt idx="338">
                  <c:v>45279</c:v>
                </c:pt>
                <c:pt idx="339">
                  <c:v>45278</c:v>
                </c:pt>
                <c:pt idx="340">
                  <c:v>45275</c:v>
                </c:pt>
                <c:pt idx="341">
                  <c:v>45274</c:v>
                </c:pt>
                <c:pt idx="342">
                  <c:v>45273</c:v>
                </c:pt>
                <c:pt idx="343">
                  <c:v>45272</c:v>
                </c:pt>
                <c:pt idx="344">
                  <c:v>45271</c:v>
                </c:pt>
                <c:pt idx="345">
                  <c:v>45268</c:v>
                </c:pt>
                <c:pt idx="346">
                  <c:v>45267</c:v>
                </c:pt>
                <c:pt idx="347">
                  <c:v>45266</c:v>
                </c:pt>
                <c:pt idx="348">
                  <c:v>45265</c:v>
                </c:pt>
                <c:pt idx="349">
                  <c:v>45264</c:v>
                </c:pt>
                <c:pt idx="350">
                  <c:v>45261</c:v>
                </c:pt>
                <c:pt idx="351">
                  <c:v>45260</c:v>
                </c:pt>
                <c:pt idx="352">
                  <c:v>45259</c:v>
                </c:pt>
                <c:pt idx="353">
                  <c:v>45258</c:v>
                </c:pt>
                <c:pt idx="354">
                  <c:v>45257</c:v>
                </c:pt>
                <c:pt idx="355">
                  <c:v>45254</c:v>
                </c:pt>
                <c:pt idx="356">
                  <c:v>45253</c:v>
                </c:pt>
                <c:pt idx="357">
                  <c:v>45252</c:v>
                </c:pt>
                <c:pt idx="358">
                  <c:v>45251</c:v>
                </c:pt>
                <c:pt idx="359">
                  <c:v>45250</c:v>
                </c:pt>
                <c:pt idx="360">
                  <c:v>45247</c:v>
                </c:pt>
                <c:pt idx="361">
                  <c:v>45246</c:v>
                </c:pt>
                <c:pt idx="362">
                  <c:v>45245</c:v>
                </c:pt>
                <c:pt idx="363">
                  <c:v>45244</c:v>
                </c:pt>
                <c:pt idx="364">
                  <c:v>45243</c:v>
                </c:pt>
                <c:pt idx="365">
                  <c:v>45240</c:v>
                </c:pt>
                <c:pt idx="366">
                  <c:v>45239</c:v>
                </c:pt>
                <c:pt idx="367">
                  <c:v>45238</c:v>
                </c:pt>
                <c:pt idx="368">
                  <c:v>45237</c:v>
                </c:pt>
                <c:pt idx="369">
                  <c:v>45236</c:v>
                </c:pt>
                <c:pt idx="370">
                  <c:v>45233</c:v>
                </c:pt>
                <c:pt idx="371">
                  <c:v>45232</c:v>
                </c:pt>
                <c:pt idx="372">
                  <c:v>45231</c:v>
                </c:pt>
                <c:pt idx="373">
                  <c:v>45230</c:v>
                </c:pt>
                <c:pt idx="374">
                  <c:v>45229</c:v>
                </c:pt>
                <c:pt idx="375">
                  <c:v>45226</c:v>
                </c:pt>
                <c:pt idx="376">
                  <c:v>45225</c:v>
                </c:pt>
                <c:pt idx="377">
                  <c:v>45224</c:v>
                </c:pt>
                <c:pt idx="378">
                  <c:v>45223</c:v>
                </c:pt>
                <c:pt idx="379">
                  <c:v>45222</c:v>
                </c:pt>
                <c:pt idx="380">
                  <c:v>45219</c:v>
                </c:pt>
                <c:pt idx="381">
                  <c:v>45218</c:v>
                </c:pt>
                <c:pt idx="382">
                  <c:v>45217</c:v>
                </c:pt>
                <c:pt idx="383">
                  <c:v>45216</c:v>
                </c:pt>
                <c:pt idx="384">
                  <c:v>45215</c:v>
                </c:pt>
                <c:pt idx="385">
                  <c:v>45212</c:v>
                </c:pt>
                <c:pt idx="386">
                  <c:v>45211</c:v>
                </c:pt>
                <c:pt idx="387">
                  <c:v>45210</c:v>
                </c:pt>
                <c:pt idx="388">
                  <c:v>45209</c:v>
                </c:pt>
                <c:pt idx="389">
                  <c:v>45208</c:v>
                </c:pt>
                <c:pt idx="390">
                  <c:v>45205</c:v>
                </c:pt>
                <c:pt idx="391">
                  <c:v>45204</c:v>
                </c:pt>
                <c:pt idx="392">
                  <c:v>45203</c:v>
                </c:pt>
                <c:pt idx="393">
                  <c:v>45202</c:v>
                </c:pt>
                <c:pt idx="394">
                  <c:v>45201</c:v>
                </c:pt>
                <c:pt idx="395">
                  <c:v>45198</c:v>
                </c:pt>
                <c:pt idx="396">
                  <c:v>45197</c:v>
                </c:pt>
                <c:pt idx="397">
                  <c:v>45196</c:v>
                </c:pt>
                <c:pt idx="398">
                  <c:v>45195</c:v>
                </c:pt>
                <c:pt idx="399">
                  <c:v>45194</c:v>
                </c:pt>
                <c:pt idx="400">
                  <c:v>45190</c:v>
                </c:pt>
                <c:pt idx="401">
                  <c:v>45189</c:v>
                </c:pt>
                <c:pt idx="402">
                  <c:v>45188</c:v>
                </c:pt>
                <c:pt idx="403">
                  <c:v>45187</c:v>
                </c:pt>
                <c:pt idx="404">
                  <c:v>45184</c:v>
                </c:pt>
                <c:pt idx="405">
                  <c:v>45183</c:v>
                </c:pt>
                <c:pt idx="406">
                  <c:v>45182</c:v>
                </c:pt>
                <c:pt idx="407">
                  <c:v>45181</c:v>
                </c:pt>
                <c:pt idx="408">
                  <c:v>45180</c:v>
                </c:pt>
                <c:pt idx="409">
                  <c:v>45177</c:v>
                </c:pt>
                <c:pt idx="410">
                  <c:v>45176</c:v>
                </c:pt>
                <c:pt idx="411">
                  <c:v>45175</c:v>
                </c:pt>
                <c:pt idx="412">
                  <c:v>45174</c:v>
                </c:pt>
                <c:pt idx="413">
                  <c:v>45173</c:v>
                </c:pt>
                <c:pt idx="414">
                  <c:v>45170</c:v>
                </c:pt>
                <c:pt idx="415">
                  <c:v>45169</c:v>
                </c:pt>
                <c:pt idx="416">
                  <c:v>45168</c:v>
                </c:pt>
                <c:pt idx="417">
                  <c:v>45167</c:v>
                </c:pt>
                <c:pt idx="418">
                  <c:v>45166</c:v>
                </c:pt>
                <c:pt idx="419">
                  <c:v>45163</c:v>
                </c:pt>
                <c:pt idx="420">
                  <c:v>45162</c:v>
                </c:pt>
                <c:pt idx="421">
                  <c:v>45161</c:v>
                </c:pt>
                <c:pt idx="422">
                  <c:v>45160</c:v>
                </c:pt>
                <c:pt idx="423">
                  <c:v>45159</c:v>
                </c:pt>
                <c:pt idx="424">
                  <c:v>45156</c:v>
                </c:pt>
                <c:pt idx="425">
                  <c:v>45155</c:v>
                </c:pt>
                <c:pt idx="426">
                  <c:v>45154</c:v>
                </c:pt>
                <c:pt idx="427">
                  <c:v>45153</c:v>
                </c:pt>
                <c:pt idx="428">
                  <c:v>45152</c:v>
                </c:pt>
                <c:pt idx="429">
                  <c:v>45149</c:v>
                </c:pt>
                <c:pt idx="430">
                  <c:v>45148</c:v>
                </c:pt>
                <c:pt idx="431">
                  <c:v>45147</c:v>
                </c:pt>
                <c:pt idx="432">
                  <c:v>45146</c:v>
                </c:pt>
                <c:pt idx="433">
                  <c:v>45145</c:v>
                </c:pt>
                <c:pt idx="434">
                  <c:v>45142</c:v>
                </c:pt>
                <c:pt idx="435">
                  <c:v>45141</c:v>
                </c:pt>
                <c:pt idx="436">
                  <c:v>45140</c:v>
                </c:pt>
                <c:pt idx="437">
                  <c:v>45139</c:v>
                </c:pt>
                <c:pt idx="438">
                  <c:v>45138</c:v>
                </c:pt>
                <c:pt idx="439">
                  <c:v>45135</c:v>
                </c:pt>
                <c:pt idx="440">
                  <c:v>45134</c:v>
                </c:pt>
                <c:pt idx="441">
                  <c:v>45133</c:v>
                </c:pt>
                <c:pt idx="442">
                  <c:v>45132</c:v>
                </c:pt>
                <c:pt idx="443">
                  <c:v>45131</c:v>
                </c:pt>
                <c:pt idx="444">
                  <c:v>45128</c:v>
                </c:pt>
                <c:pt idx="445">
                  <c:v>45127</c:v>
                </c:pt>
                <c:pt idx="446">
                  <c:v>45126</c:v>
                </c:pt>
                <c:pt idx="447">
                  <c:v>45125</c:v>
                </c:pt>
                <c:pt idx="448">
                  <c:v>45124</c:v>
                </c:pt>
                <c:pt idx="449">
                  <c:v>45121</c:v>
                </c:pt>
                <c:pt idx="450">
                  <c:v>45120</c:v>
                </c:pt>
                <c:pt idx="451">
                  <c:v>45119</c:v>
                </c:pt>
                <c:pt idx="452">
                  <c:v>45118</c:v>
                </c:pt>
                <c:pt idx="453">
                  <c:v>45117</c:v>
                </c:pt>
                <c:pt idx="454">
                  <c:v>45114</c:v>
                </c:pt>
                <c:pt idx="455">
                  <c:v>45113</c:v>
                </c:pt>
                <c:pt idx="456">
                  <c:v>45112</c:v>
                </c:pt>
                <c:pt idx="457">
                  <c:v>45111</c:v>
                </c:pt>
                <c:pt idx="458">
                  <c:v>45110</c:v>
                </c:pt>
                <c:pt idx="459">
                  <c:v>45107</c:v>
                </c:pt>
                <c:pt idx="460">
                  <c:v>45106</c:v>
                </c:pt>
                <c:pt idx="461">
                  <c:v>45105</c:v>
                </c:pt>
                <c:pt idx="462">
                  <c:v>45104</c:v>
                </c:pt>
                <c:pt idx="463">
                  <c:v>45103</c:v>
                </c:pt>
                <c:pt idx="464">
                  <c:v>45100</c:v>
                </c:pt>
                <c:pt idx="465">
                  <c:v>45099</c:v>
                </c:pt>
                <c:pt idx="466">
                  <c:v>45098</c:v>
                </c:pt>
                <c:pt idx="467">
                  <c:v>45097</c:v>
                </c:pt>
                <c:pt idx="468">
                  <c:v>45096</c:v>
                </c:pt>
                <c:pt idx="469">
                  <c:v>45093</c:v>
                </c:pt>
                <c:pt idx="470">
                  <c:v>45092</c:v>
                </c:pt>
                <c:pt idx="471">
                  <c:v>45091</c:v>
                </c:pt>
                <c:pt idx="472">
                  <c:v>45090</c:v>
                </c:pt>
                <c:pt idx="473">
                  <c:v>45089</c:v>
                </c:pt>
                <c:pt idx="474">
                  <c:v>45086</c:v>
                </c:pt>
                <c:pt idx="475">
                  <c:v>45085</c:v>
                </c:pt>
                <c:pt idx="476">
                  <c:v>45084</c:v>
                </c:pt>
                <c:pt idx="477">
                  <c:v>45083</c:v>
                </c:pt>
                <c:pt idx="478">
                  <c:v>45082</c:v>
                </c:pt>
                <c:pt idx="479">
                  <c:v>45079</c:v>
                </c:pt>
                <c:pt idx="480">
                  <c:v>45078</c:v>
                </c:pt>
                <c:pt idx="481">
                  <c:v>45077</c:v>
                </c:pt>
                <c:pt idx="482">
                  <c:v>45076</c:v>
                </c:pt>
                <c:pt idx="483">
                  <c:v>45075</c:v>
                </c:pt>
                <c:pt idx="484">
                  <c:v>45072</c:v>
                </c:pt>
                <c:pt idx="485">
                  <c:v>45071</c:v>
                </c:pt>
                <c:pt idx="486">
                  <c:v>45070</c:v>
                </c:pt>
                <c:pt idx="487">
                  <c:v>45069</c:v>
                </c:pt>
                <c:pt idx="488">
                  <c:v>45068</c:v>
                </c:pt>
                <c:pt idx="489">
                  <c:v>45065</c:v>
                </c:pt>
                <c:pt idx="490">
                  <c:v>45064</c:v>
                </c:pt>
                <c:pt idx="491">
                  <c:v>45063</c:v>
                </c:pt>
                <c:pt idx="492">
                  <c:v>45062</c:v>
                </c:pt>
                <c:pt idx="493">
                  <c:v>45061</c:v>
                </c:pt>
                <c:pt idx="494">
                  <c:v>45058</c:v>
                </c:pt>
                <c:pt idx="495">
                  <c:v>45057</c:v>
                </c:pt>
                <c:pt idx="496">
                  <c:v>45056</c:v>
                </c:pt>
                <c:pt idx="497">
                  <c:v>45055</c:v>
                </c:pt>
                <c:pt idx="498">
                  <c:v>45054</c:v>
                </c:pt>
                <c:pt idx="499">
                  <c:v>45051</c:v>
                </c:pt>
                <c:pt idx="500">
                  <c:v>45050</c:v>
                </c:pt>
                <c:pt idx="501">
                  <c:v>45049</c:v>
                </c:pt>
                <c:pt idx="502">
                  <c:v>45048</c:v>
                </c:pt>
                <c:pt idx="503">
                  <c:v>45047</c:v>
                </c:pt>
                <c:pt idx="504">
                  <c:v>45044</c:v>
                </c:pt>
                <c:pt idx="505">
                  <c:v>45043</c:v>
                </c:pt>
                <c:pt idx="506">
                  <c:v>45042</c:v>
                </c:pt>
                <c:pt idx="507">
                  <c:v>45041</c:v>
                </c:pt>
                <c:pt idx="508">
                  <c:v>45040</c:v>
                </c:pt>
                <c:pt idx="509">
                  <c:v>45037</c:v>
                </c:pt>
                <c:pt idx="510">
                  <c:v>45036</c:v>
                </c:pt>
                <c:pt idx="511">
                  <c:v>45035</c:v>
                </c:pt>
                <c:pt idx="512">
                  <c:v>45034</c:v>
                </c:pt>
                <c:pt idx="513">
                  <c:v>45033</c:v>
                </c:pt>
                <c:pt idx="514">
                  <c:v>45030</c:v>
                </c:pt>
                <c:pt idx="515">
                  <c:v>45029</c:v>
                </c:pt>
                <c:pt idx="516">
                  <c:v>45028</c:v>
                </c:pt>
                <c:pt idx="517">
                  <c:v>45027</c:v>
                </c:pt>
                <c:pt idx="518">
                  <c:v>45026</c:v>
                </c:pt>
                <c:pt idx="519">
                  <c:v>45023</c:v>
                </c:pt>
                <c:pt idx="520">
                  <c:v>45022</c:v>
                </c:pt>
                <c:pt idx="521">
                  <c:v>45021</c:v>
                </c:pt>
                <c:pt idx="522">
                  <c:v>45020</c:v>
                </c:pt>
                <c:pt idx="523">
                  <c:v>45019</c:v>
                </c:pt>
                <c:pt idx="524">
                  <c:v>45016</c:v>
                </c:pt>
                <c:pt idx="525">
                  <c:v>45015</c:v>
                </c:pt>
                <c:pt idx="526">
                  <c:v>45014</c:v>
                </c:pt>
                <c:pt idx="527">
                  <c:v>45013</c:v>
                </c:pt>
                <c:pt idx="528">
                  <c:v>45012</c:v>
                </c:pt>
                <c:pt idx="529">
                  <c:v>45009</c:v>
                </c:pt>
                <c:pt idx="530">
                  <c:v>45008</c:v>
                </c:pt>
                <c:pt idx="531">
                  <c:v>45007</c:v>
                </c:pt>
                <c:pt idx="532">
                  <c:v>45006</c:v>
                </c:pt>
                <c:pt idx="533">
                  <c:v>45005</c:v>
                </c:pt>
                <c:pt idx="534">
                  <c:v>45002</c:v>
                </c:pt>
                <c:pt idx="535">
                  <c:v>45001</c:v>
                </c:pt>
                <c:pt idx="536">
                  <c:v>45000</c:v>
                </c:pt>
                <c:pt idx="537">
                  <c:v>44999</c:v>
                </c:pt>
                <c:pt idx="538">
                  <c:v>44998</c:v>
                </c:pt>
                <c:pt idx="539">
                  <c:v>44995</c:v>
                </c:pt>
                <c:pt idx="540">
                  <c:v>44994</c:v>
                </c:pt>
                <c:pt idx="541">
                  <c:v>44993</c:v>
                </c:pt>
                <c:pt idx="542">
                  <c:v>44992</c:v>
                </c:pt>
                <c:pt idx="543">
                  <c:v>44991</c:v>
                </c:pt>
                <c:pt idx="544">
                  <c:v>44988</c:v>
                </c:pt>
                <c:pt idx="545">
                  <c:v>44987</c:v>
                </c:pt>
                <c:pt idx="546">
                  <c:v>44986</c:v>
                </c:pt>
                <c:pt idx="547">
                  <c:v>44985</c:v>
                </c:pt>
                <c:pt idx="548">
                  <c:v>44984</c:v>
                </c:pt>
                <c:pt idx="549">
                  <c:v>44981</c:v>
                </c:pt>
                <c:pt idx="550">
                  <c:v>44980</c:v>
                </c:pt>
                <c:pt idx="551">
                  <c:v>44979</c:v>
                </c:pt>
                <c:pt idx="552">
                  <c:v>44978</c:v>
                </c:pt>
                <c:pt idx="553">
                  <c:v>44977</c:v>
                </c:pt>
                <c:pt idx="554">
                  <c:v>44974</c:v>
                </c:pt>
                <c:pt idx="555">
                  <c:v>44973</c:v>
                </c:pt>
                <c:pt idx="556">
                  <c:v>44972</c:v>
                </c:pt>
                <c:pt idx="557">
                  <c:v>44971</c:v>
                </c:pt>
                <c:pt idx="558">
                  <c:v>44970</c:v>
                </c:pt>
                <c:pt idx="559">
                  <c:v>44967</c:v>
                </c:pt>
                <c:pt idx="560">
                  <c:v>44966</c:v>
                </c:pt>
                <c:pt idx="561">
                  <c:v>44965</c:v>
                </c:pt>
                <c:pt idx="562">
                  <c:v>44964</c:v>
                </c:pt>
                <c:pt idx="563">
                  <c:v>44963</c:v>
                </c:pt>
                <c:pt idx="564">
                  <c:v>44960</c:v>
                </c:pt>
                <c:pt idx="565">
                  <c:v>44959</c:v>
                </c:pt>
                <c:pt idx="566">
                  <c:v>44958</c:v>
                </c:pt>
                <c:pt idx="567">
                  <c:v>44957</c:v>
                </c:pt>
                <c:pt idx="568">
                  <c:v>44956</c:v>
                </c:pt>
                <c:pt idx="569">
                  <c:v>44953</c:v>
                </c:pt>
                <c:pt idx="570">
                  <c:v>44952</c:v>
                </c:pt>
                <c:pt idx="571">
                  <c:v>44951</c:v>
                </c:pt>
                <c:pt idx="572">
                  <c:v>44950</c:v>
                </c:pt>
                <c:pt idx="573">
                  <c:v>44949</c:v>
                </c:pt>
                <c:pt idx="574">
                  <c:v>44946</c:v>
                </c:pt>
                <c:pt idx="575">
                  <c:v>44945</c:v>
                </c:pt>
                <c:pt idx="576">
                  <c:v>44944</c:v>
                </c:pt>
                <c:pt idx="577">
                  <c:v>44943</c:v>
                </c:pt>
                <c:pt idx="578">
                  <c:v>44942</c:v>
                </c:pt>
                <c:pt idx="579">
                  <c:v>44939</c:v>
                </c:pt>
                <c:pt idx="580">
                  <c:v>44938</c:v>
                </c:pt>
                <c:pt idx="581">
                  <c:v>44937</c:v>
                </c:pt>
                <c:pt idx="582">
                  <c:v>44936</c:v>
                </c:pt>
                <c:pt idx="583">
                  <c:v>44935</c:v>
                </c:pt>
                <c:pt idx="584">
                  <c:v>44932</c:v>
                </c:pt>
                <c:pt idx="585">
                  <c:v>44931</c:v>
                </c:pt>
                <c:pt idx="586">
                  <c:v>44930</c:v>
                </c:pt>
                <c:pt idx="587">
                  <c:v>44929</c:v>
                </c:pt>
                <c:pt idx="588">
                  <c:v>44928</c:v>
                </c:pt>
                <c:pt idx="589">
                  <c:v>44925</c:v>
                </c:pt>
                <c:pt idx="590">
                  <c:v>44924</c:v>
                </c:pt>
                <c:pt idx="591">
                  <c:v>44923</c:v>
                </c:pt>
                <c:pt idx="592">
                  <c:v>44922</c:v>
                </c:pt>
                <c:pt idx="593">
                  <c:v>44918</c:v>
                </c:pt>
                <c:pt idx="594">
                  <c:v>44917</c:v>
                </c:pt>
                <c:pt idx="595">
                  <c:v>44916</c:v>
                </c:pt>
                <c:pt idx="596">
                  <c:v>44915</c:v>
                </c:pt>
                <c:pt idx="597">
                  <c:v>44914</c:v>
                </c:pt>
                <c:pt idx="598">
                  <c:v>44911</c:v>
                </c:pt>
                <c:pt idx="599">
                  <c:v>44910</c:v>
                </c:pt>
                <c:pt idx="600">
                  <c:v>44909</c:v>
                </c:pt>
                <c:pt idx="601">
                  <c:v>44908</c:v>
                </c:pt>
                <c:pt idx="602">
                  <c:v>44907</c:v>
                </c:pt>
                <c:pt idx="603">
                  <c:v>44904</c:v>
                </c:pt>
                <c:pt idx="604">
                  <c:v>44903</c:v>
                </c:pt>
                <c:pt idx="605">
                  <c:v>44902</c:v>
                </c:pt>
                <c:pt idx="606">
                  <c:v>44901</c:v>
                </c:pt>
                <c:pt idx="607">
                  <c:v>44900</c:v>
                </c:pt>
                <c:pt idx="608">
                  <c:v>44897</c:v>
                </c:pt>
                <c:pt idx="609">
                  <c:v>44896</c:v>
                </c:pt>
                <c:pt idx="610">
                  <c:v>44895</c:v>
                </c:pt>
                <c:pt idx="611">
                  <c:v>44894</c:v>
                </c:pt>
                <c:pt idx="612">
                  <c:v>44893</c:v>
                </c:pt>
                <c:pt idx="613">
                  <c:v>44890</c:v>
                </c:pt>
                <c:pt idx="614">
                  <c:v>44889</c:v>
                </c:pt>
                <c:pt idx="615">
                  <c:v>44888</c:v>
                </c:pt>
                <c:pt idx="616">
                  <c:v>44887</c:v>
                </c:pt>
                <c:pt idx="617">
                  <c:v>44886</c:v>
                </c:pt>
                <c:pt idx="618">
                  <c:v>44883</c:v>
                </c:pt>
                <c:pt idx="619">
                  <c:v>44882</c:v>
                </c:pt>
                <c:pt idx="620">
                  <c:v>44881</c:v>
                </c:pt>
                <c:pt idx="621">
                  <c:v>44880</c:v>
                </c:pt>
                <c:pt idx="622">
                  <c:v>44879</c:v>
                </c:pt>
                <c:pt idx="623">
                  <c:v>44876</c:v>
                </c:pt>
                <c:pt idx="624">
                  <c:v>44875</c:v>
                </c:pt>
                <c:pt idx="625">
                  <c:v>44874</c:v>
                </c:pt>
                <c:pt idx="626">
                  <c:v>44873</c:v>
                </c:pt>
                <c:pt idx="627">
                  <c:v>44872</c:v>
                </c:pt>
                <c:pt idx="628">
                  <c:v>44869</c:v>
                </c:pt>
                <c:pt idx="629">
                  <c:v>44868</c:v>
                </c:pt>
                <c:pt idx="630">
                  <c:v>44867</c:v>
                </c:pt>
                <c:pt idx="631">
                  <c:v>44866</c:v>
                </c:pt>
                <c:pt idx="632">
                  <c:v>44865</c:v>
                </c:pt>
                <c:pt idx="633">
                  <c:v>44862</c:v>
                </c:pt>
                <c:pt idx="634">
                  <c:v>44861</c:v>
                </c:pt>
                <c:pt idx="635">
                  <c:v>44860</c:v>
                </c:pt>
                <c:pt idx="636">
                  <c:v>44859</c:v>
                </c:pt>
                <c:pt idx="637">
                  <c:v>44858</c:v>
                </c:pt>
                <c:pt idx="638">
                  <c:v>44855</c:v>
                </c:pt>
                <c:pt idx="639">
                  <c:v>44854</c:v>
                </c:pt>
                <c:pt idx="640">
                  <c:v>44853</c:v>
                </c:pt>
                <c:pt idx="641">
                  <c:v>44852</c:v>
                </c:pt>
                <c:pt idx="642">
                  <c:v>44851</c:v>
                </c:pt>
                <c:pt idx="643">
                  <c:v>44848</c:v>
                </c:pt>
                <c:pt idx="644">
                  <c:v>44847</c:v>
                </c:pt>
                <c:pt idx="645">
                  <c:v>44846</c:v>
                </c:pt>
                <c:pt idx="646">
                  <c:v>44845</c:v>
                </c:pt>
                <c:pt idx="647">
                  <c:v>44844</c:v>
                </c:pt>
                <c:pt idx="648">
                  <c:v>44841</c:v>
                </c:pt>
                <c:pt idx="649">
                  <c:v>44840</c:v>
                </c:pt>
                <c:pt idx="650">
                  <c:v>44839</c:v>
                </c:pt>
                <c:pt idx="651">
                  <c:v>44838</c:v>
                </c:pt>
                <c:pt idx="652">
                  <c:v>44837</c:v>
                </c:pt>
                <c:pt idx="653">
                  <c:v>44834</c:v>
                </c:pt>
                <c:pt idx="654">
                  <c:v>44833</c:v>
                </c:pt>
                <c:pt idx="655">
                  <c:v>44832</c:v>
                </c:pt>
                <c:pt idx="656">
                  <c:v>44831</c:v>
                </c:pt>
                <c:pt idx="657">
                  <c:v>44830</c:v>
                </c:pt>
                <c:pt idx="658">
                  <c:v>44827</c:v>
                </c:pt>
                <c:pt idx="659">
                  <c:v>44826</c:v>
                </c:pt>
                <c:pt idx="660">
                  <c:v>44825</c:v>
                </c:pt>
                <c:pt idx="661">
                  <c:v>44824</c:v>
                </c:pt>
                <c:pt idx="662">
                  <c:v>44823</c:v>
                </c:pt>
                <c:pt idx="663">
                  <c:v>44820</c:v>
                </c:pt>
                <c:pt idx="664">
                  <c:v>44819</c:v>
                </c:pt>
                <c:pt idx="665">
                  <c:v>44818</c:v>
                </c:pt>
                <c:pt idx="666">
                  <c:v>44817</c:v>
                </c:pt>
                <c:pt idx="667">
                  <c:v>44816</c:v>
                </c:pt>
                <c:pt idx="668">
                  <c:v>44813</c:v>
                </c:pt>
                <c:pt idx="669">
                  <c:v>44812</c:v>
                </c:pt>
                <c:pt idx="670">
                  <c:v>44811</c:v>
                </c:pt>
                <c:pt idx="671">
                  <c:v>44810</c:v>
                </c:pt>
                <c:pt idx="672">
                  <c:v>44809</c:v>
                </c:pt>
              </c:numCache>
            </c:numRef>
          </c:cat>
          <c:val>
            <c:numRef>
              <c:f>US_Corp!$AN$7:$AN$679</c:f>
              <c:numCache>
                <c:formatCode>General</c:formatCode>
                <c:ptCount val="673"/>
                <c:pt idx="0">
                  <c:v>77.287999999999997</c:v>
                </c:pt>
                <c:pt idx="1">
                  <c:v>68.828999999999994</c:v>
                </c:pt>
                <c:pt idx="2">
                  <c:v>63.595999999999997</c:v>
                </c:pt>
                <c:pt idx="3">
                  <c:v>63.27</c:v>
                </c:pt>
                <c:pt idx="4">
                  <c:v>63.807000000000002</c:v>
                </c:pt>
                <c:pt idx="5">
                  <c:v>62.301000000000002</c:v>
                </c:pt>
                <c:pt idx="6">
                  <c:v>60.853999999999999</c:v>
                </c:pt>
                <c:pt idx="7">
                  <c:v>58.746000000000002</c:v>
                </c:pt>
                <c:pt idx="8">
                  <c:v>57.569000000000003</c:v>
                </c:pt>
                <c:pt idx="9">
                  <c:v>58.386000000000003</c:v>
                </c:pt>
                <c:pt idx="10">
                  <c:v>60.183999999999997</c:v>
                </c:pt>
                <c:pt idx="11">
                  <c:v>58.758000000000003</c:v>
                </c:pt>
                <c:pt idx="12">
                  <c:v>54.99</c:v>
                </c:pt>
                <c:pt idx="13">
                  <c:v>55.838000000000001</c:v>
                </c:pt>
                <c:pt idx="14">
                  <c:v>56.235999999999997</c:v>
                </c:pt>
                <c:pt idx="15">
                  <c:v>57.198</c:v>
                </c:pt>
                <c:pt idx="16">
                  <c:v>58.87</c:v>
                </c:pt>
                <c:pt idx="17">
                  <c:v>56.308</c:v>
                </c:pt>
                <c:pt idx="18">
                  <c:v>57.348999999999997</c:v>
                </c:pt>
                <c:pt idx="19">
                  <c:v>56.188000000000002</c:v>
                </c:pt>
                <c:pt idx="20">
                  <c:v>54.92</c:v>
                </c:pt>
                <c:pt idx="21">
                  <c:v>54.156999999999996</c:v>
                </c:pt>
                <c:pt idx="22">
                  <c:v>53.878</c:v>
                </c:pt>
                <c:pt idx="23">
                  <c:v>55.05</c:v>
                </c:pt>
                <c:pt idx="24">
                  <c:v>53.118000000000002</c:v>
                </c:pt>
                <c:pt idx="25">
                  <c:v>53.771999999999998</c:v>
                </c:pt>
                <c:pt idx="26">
                  <c:v>53.097000000000001</c:v>
                </c:pt>
                <c:pt idx="27">
                  <c:v>51.857999999999997</c:v>
                </c:pt>
                <c:pt idx="28">
                  <c:v>53.185000000000002</c:v>
                </c:pt>
                <c:pt idx="29">
                  <c:v>52.750999999999998</c:v>
                </c:pt>
                <c:pt idx="30">
                  <c:v>52.316000000000003</c:v>
                </c:pt>
                <c:pt idx="31">
                  <c:v>52.237000000000002</c:v>
                </c:pt>
                <c:pt idx="32">
                  <c:v>51.744999999999997</c:v>
                </c:pt>
                <c:pt idx="33">
                  <c:v>50.83</c:v>
                </c:pt>
                <c:pt idx="34">
                  <c:v>51.231000000000002</c:v>
                </c:pt>
                <c:pt idx="35">
                  <c:v>51.194000000000003</c:v>
                </c:pt>
                <c:pt idx="36">
                  <c:v>51.534999999999997</c:v>
                </c:pt>
                <c:pt idx="37">
                  <c:v>52.755000000000003</c:v>
                </c:pt>
                <c:pt idx="38">
                  <c:v>53.142000000000003</c:v>
                </c:pt>
                <c:pt idx="39">
                  <c:v>53.174999999999997</c:v>
                </c:pt>
                <c:pt idx="40">
                  <c:v>53.805999999999997</c:v>
                </c:pt>
                <c:pt idx="41">
                  <c:v>52.73</c:v>
                </c:pt>
                <c:pt idx="42">
                  <c:v>53.597999999999999</c:v>
                </c:pt>
                <c:pt idx="43">
                  <c:v>53.936</c:v>
                </c:pt>
                <c:pt idx="44">
                  <c:v>54.57</c:v>
                </c:pt>
                <c:pt idx="45">
                  <c:v>53.06</c:v>
                </c:pt>
                <c:pt idx="46">
                  <c:v>53.073999999999998</c:v>
                </c:pt>
                <c:pt idx="47">
                  <c:v>53.701999999999998</c:v>
                </c:pt>
                <c:pt idx="48">
                  <c:v>53.84</c:v>
                </c:pt>
                <c:pt idx="49">
                  <c:v>54.395000000000003</c:v>
                </c:pt>
                <c:pt idx="50">
                  <c:v>53.220999999999997</c:v>
                </c:pt>
                <c:pt idx="51">
                  <c:v>53.469000000000001</c:v>
                </c:pt>
                <c:pt idx="52">
                  <c:v>53.448</c:v>
                </c:pt>
                <c:pt idx="53">
                  <c:v>54.127000000000002</c:v>
                </c:pt>
                <c:pt idx="54">
                  <c:v>54.363</c:v>
                </c:pt>
                <c:pt idx="55">
                  <c:v>54.594000000000001</c:v>
                </c:pt>
                <c:pt idx="56">
                  <c:v>55.468000000000004</c:v>
                </c:pt>
                <c:pt idx="57">
                  <c:v>56.006</c:v>
                </c:pt>
                <c:pt idx="58">
                  <c:v>58.463000000000001</c:v>
                </c:pt>
                <c:pt idx="59">
                  <c:v>59.164000000000001</c:v>
                </c:pt>
                <c:pt idx="60">
                  <c:v>58.386000000000003</c:v>
                </c:pt>
                <c:pt idx="61">
                  <c:v>57.304000000000002</c:v>
                </c:pt>
                <c:pt idx="62">
                  <c:v>57.445999999999998</c:v>
                </c:pt>
                <c:pt idx="63">
                  <c:v>55.591000000000001</c:v>
                </c:pt>
                <c:pt idx="64">
                  <c:v>55.026000000000003</c:v>
                </c:pt>
                <c:pt idx="65">
                  <c:v>56.673999999999999</c:v>
                </c:pt>
                <c:pt idx="66">
                  <c:v>56.265000000000001</c:v>
                </c:pt>
                <c:pt idx="67">
                  <c:v>57.552999999999997</c:v>
                </c:pt>
                <c:pt idx="68">
                  <c:v>57.552999999999997</c:v>
                </c:pt>
                <c:pt idx="69">
                  <c:v>57.683</c:v>
                </c:pt>
                <c:pt idx="70">
                  <c:v>56.396999999999998</c:v>
                </c:pt>
                <c:pt idx="71">
                  <c:v>56.537999999999997</c:v>
                </c:pt>
                <c:pt idx="72">
                  <c:v>56.537999999999997</c:v>
                </c:pt>
                <c:pt idx="73">
                  <c:v>56.537999999999997</c:v>
                </c:pt>
                <c:pt idx="74">
                  <c:v>57.018000000000001</c:v>
                </c:pt>
                <c:pt idx="75">
                  <c:v>56.518000000000001</c:v>
                </c:pt>
                <c:pt idx="76">
                  <c:v>56.595999999999997</c:v>
                </c:pt>
                <c:pt idx="77">
                  <c:v>54.107999999999997</c:v>
                </c:pt>
                <c:pt idx="78">
                  <c:v>54.085999999999999</c:v>
                </c:pt>
                <c:pt idx="79">
                  <c:v>53.737000000000002</c:v>
                </c:pt>
                <c:pt idx="80">
                  <c:v>54.189</c:v>
                </c:pt>
                <c:pt idx="81">
                  <c:v>53.386000000000003</c:v>
                </c:pt>
                <c:pt idx="82">
                  <c:v>53.08</c:v>
                </c:pt>
                <c:pt idx="83">
                  <c:v>53.545000000000002</c:v>
                </c:pt>
                <c:pt idx="84">
                  <c:v>53.137</c:v>
                </c:pt>
                <c:pt idx="85">
                  <c:v>52.993000000000002</c:v>
                </c:pt>
                <c:pt idx="86">
                  <c:v>53.78</c:v>
                </c:pt>
                <c:pt idx="87">
                  <c:v>55.243000000000002</c:v>
                </c:pt>
                <c:pt idx="88">
                  <c:v>56.374000000000002</c:v>
                </c:pt>
                <c:pt idx="89">
                  <c:v>56.378999999999998</c:v>
                </c:pt>
                <c:pt idx="90">
                  <c:v>55.954000000000001</c:v>
                </c:pt>
                <c:pt idx="91">
                  <c:v>57.329000000000001</c:v>
                </c:pt>
                <c:pt idx="92">
                  <c:v>57.722000000000001</c:v>
                </c:pt>
                <c:pt idx="93">
                  <c:v>58.009</c:v>
                </c:pt>
                <c:pt idx="94">
                  <c:v>57.295999999999999</c:v>
                </c:pt>
                <c:pt idx="95">
                  <c:v>57.552999999999997</c:v>
                </c:pt>
                <c:pt idx="96">
                  <c:v>56.814999999999998</c:v>
                </c:pt>
                <c:pt idx="97">
                  <c:v>56.587000000000003</c:v>
                </c:pt>
                <c:pt idx="98">
                  <c:v>55.862000000000002</c:v>
                </c:pt>
                <c:pt idx="99">
                  <c:v>55.593000000000004</c:v>
                </c:pt>
                <c:pt idx="100">
                  <c:v>56.05</c:v>
                </c:pt>
                <c:pt idx="101">
                  <c:v>54.776000000000003</c:v>
                </c:pt>
                <c:pt idx="102">
                  <c:v>54.616</c:v>
                </c:pt>
                <c:pt idx="103">
                  <c:v>55</c:v>
                </c:pt>
                <c:pt idx="104">
                  <c:v>53.776000000000003</c:v>
                </c:pt>
                <c:pt idx="105">
                  <c:v>54.805</c:v>
                </c:pt>
                <c:pt idx="106">
                  <c:v>54.908999999999999</c:v>
                </c:pt>
                <c:pt idx="107">
                  <c:v>56.573999999999998</c:v>
                </c:pt>
                <c:pt idx="108">
                  <c:v>57.994999999999997</c:v>
                </c:pt>
                <c:pt idx="109">
                  <c:v>58.575000000000003</c:v>
                </c:pt>
                <c:pt idx="110">
                  <c:v>58.207000000000001</c:v>
                </c:pt>
                <c:pt idx="111">
                  <c:v>58.567999999999998</c:v>
                </c:pt>
                <c:pt idx="112">
                  <c:v>57.417999999999999</c:v>
                </c:pt>
                <c:pt idx="113">
                  <c:v>56.808</c:v>
                </c:pt>
                <c:pt idx="114">
                  <c:v>56.426000000000002</c:v>
                </c:pt>
                <c:pt idx="115">
                  <c:v>56.793999999999997</c:v>
                </c:pt>
                <c:pt idx="116">
                  <c:v>57.313000000000002</c:v>
                </c:pt>
                <c:pt idx="117">
                  <c:v>57.968000000000004</c:v>
                </c:pt>
                <c:pt idx="118">
                  <c:v>57.22</c:v>
                </c:pt>
                <c:pt idx="119">
                  <c:v>56.6</c:v>
                </c:pt>
                <c:pt idx="120">
                  <c:v>55.268999999999998</c:v>
                </c:pt>
                <c:pt idx="121">
                  <c:v>55.500999999999998</c:v>
                </c:pt>
                <c:pt idx="122">
                  <c:v>56.311</c:v>
                </c:pt>
                <c:pt idx="123">
                  <c:v>56.14</c:v>
                </c:pt>
                <c:pt idx="124">
                  <c:v>55.981999999999999</c:v>
                </c:pt>
                <c:pt idx="125">
                  <c:v>56.718000000000004</c:v>
                </c:pt>
                <c:pt idx="126">
                  <c:v>57.154000000000003</c:v>
                </c:pt>
                <c:pt idx="127">
                  <c:v>57.545000000000002</c:v>
                </c:pt>
                <c:pt idx="128">
                  <c:v>58.405000000000001</c:v>
                </c:pt>
                <c:pt idx="129">
                  <c:v>58.161999999999999</c:v>
                </c:pt>
                <c:pt idx="130">
                  <c:v>58.58</c:v>
                </c:pt>
                <c:pt idx="131">
                  <c:v>59.923999999999999</c:v>
                </c:pt>
                <c:pt idx="132">
                  <c:v>59.622</c:v>
                </c:pt>
                <c:pt idx="133">
                  <c:v>59.820999999999998</c:v>
                </c:pt>
                <c:pt idx="134">
                  <c:v>58.878999999999998</c:v>
                </c:pt>
                <c:pt idx="135">
                  <c:v>57.277999999999999</c:v>
                </c:pt>
                <c:pt idx="136">
                  <c:v>57.637</c:v>
                </c:pt>
                <c:pt idx="137">
                  <c:v>58.966999999999999</c:v>
                </c:pt>
                <c:pt idx="138">
                  <c:v>58.932000000000002</c:v>
                </c:pt>
                <c:pt idx="139">
                  <c:v>58.923000000000002</c:v>
                </c:pt>
                <c:pt idx="140">
                  <c:v>58.289000000000001</c:v>
                </c:pt>
                <c:pt idx="141">
                  <c:v>50.91</c:v>
                </c:pt>
                <c:pt idx="142">
                  <c:v>53.180999999999997</c:v>
                </c:pt>
                <c:pt idx="143">
                  <c:v>52.664000000000001</c:v>
                </c:pt>
                <c:pt idx="144">
                  <c:v>53.628999999999998</c:v>
                </c:pt>
                <c:pt idx="145">
                  <c:v>53.598999999999997</c:v>
                </c:pt>
                <c:pt idx="146">
                  <c:v>55.466000000000001</c:v>
                </c:pt>
                <c:pt idx="147">
                  <c:v>58.215000000000003</c:v>
                </c:pt>
                <c:pt idx="148">
                  <c:v>56.805</c:v>
                </c:pt>
                <c:pt idx="149">
                  <c:v>55.493000000000002</c:v>
                </c:pt>
                <c:pt idx="150">
                  <c:v>56.07</c:v>
                </c:pt>
                <c:pt idx="151">
                  <c:v>55.195999999999998</c:v>
                </c:pt>
                <c:pt idx="152">
                  <c:v>54.454000000000001</c:v>
                </c:pt>
                <c:pt idx="153">
                  <c:v>54.360999999999997</c:v>
                </c:pt>
                <c:pt idx="154">
                  <c:v>52.537999999999997</c:v>
                </c:pt>
                <c:pt idx="155">
                  <c:v>52.482999999999997</c:v>
                </c:pt>
                <c:pt idx="156">
                  <c:v>51.930999999999997</c:v>
                </c:pt>
                <c:pt idx="157">
                  <c:v>52.131999999999998</c:v>
                </c:pt>
                <c:pt idx="158">
                  <c:v>51.707999999999998</c:v>
                </c:pt>
                <c:pt idx="159">
                  <c:v>52.043999999999997</c:v>
                </c:pt>
                <c:pt idx="160">
                  <c:v>52.043999999999997</c:v>
                </c:pt>
                <c:pt idx="161">
                  <c:v>53.362000000000002</c:v>
                </c:pt>
                <c:pt idx="162">
                  <c:v>53.392000000000003</c:v>
                </c:pt>
                <c:pt idx="163">
                  <c:v>53.988999999999997</c:v>
                </c:pt>
                <c:pt idx="164">
                  <c:v>53.091000000000001</c:v>
                </c:pt>
                <c:pt idx="165">
                  <c:v>54.061999999999998</c:v>
                </c:pt>
                <c:pt idx="166">
                  <c:v>55.542000000000002</c:v>
                </c:pt>
                <c:pt idx="167">
                  <c:v>59.216999999999999</c:v>
                </c:pt>
                <c:pt idx="168">
                  <c:v>61.585999999999999</c:v>
                </c:pt>
                <c:pt idx="169">
                  <c:v>61.298000000000002</c:v>
                </c:pt>
                <c:pt idx="170">
                  <c:v>61.9</c:v>
                </c:pt>
                <c:pt idx="171">
                  <c:v>61.621000000000002</c:v>
                </c:pt>
                <c:pt idx="172">
                  <c:v>61.915999999999997</c:v>
                </c:pt>
                <c:pt idx="173">
                  <c:v>65.352000000000004</c:v>
                </c:pt>
                <c:pt idx="174">
                  <c:v>65.176000000000002</c:v>
                </c:pt>
                <c:pt idx="175">
                  <c:v>63.543999999999997</c:v>
                </c:pt>
                <c:pt idx="176">
                  <c:v>58.524999999999999</c:v>
                </c:pt>
                <c:pt idx="177">
                  <c:v>54.67</c:v>
                </c:pt>
                <c:pt idx="178">
                  <c:v>55.436</c:v>
                </c:pt>
                <c:pt idx="179">
                  <c:v>55.002000000000002</c:v>
                </c:pt>
                <c:pt idx="180">
                  <c:v>54.415999999999997</c:v>
                </c:pt>
                <c:pt idx="181">
                  <c:v>55.098999999999997</c:v>
                </c:pt>
                <c:pt idx="182">
                  <c:v>54.598999999999997</c:v>
                </c:pt>
                <c:pt idx="183">
                  <c:v>53.350999999999999</c:v>
                </c:pt>
                <c:pt idx="184">
                  <c:v>52.866999999999997</c:v>
                </c:pt>
                <c:pt idx="185">
                  <c:v>54.372</c:v>
                </c:pt>
                <c:pt idx="186">
                  <c:v>53.695999999999998</c:v>
                </c:pt>
                <c:pt idx="187">
                  <c:v>53.109000000000002</c:v>
                </c:pt>
                <c:pt idx="188">
                  <c:v>52.216999999999999</c:v>
                </c:pt>
                <c:pt idx="189">
                  <c:v>51.183999999999997</c:v>
                </c:pt>
                <c:pt idx="190">
                  <c:v>51.03</c:v>
                </c:pt>
                <c:pt idx="191">
                  <c:v>52.316000000000003</c:v>
                </c:pt>
                <c:pt idx="192">
                  <c:v>52.649000000000001</c:v>
                </c:pt>
                <c:pt idx="193">
                  <c:v>53.707999999999998</c:v>
                </c:pt>
                <c:pt idx="194">
                  <c:v>52.097000000000001</c:v>
                </c:pt>
                <c:pt idx="195">
                  <c:v>54.128999999999998</c:v>
                </c:pt>
                <c:pt idx="196">
                  <c:v>53.494</c:v>
                </c:pt>
                <c:pt idx="197">
                  <c:v>54.375999999999998</c:v>
                </c:pt>
                <c:pt idx="198">
                  <c:v>57.232999999999997</c:v>
                </c:pt>
                <c:pt idx="199">
                  <c:v>57.905999999999999</c:v>
                </c:pt>
                <c:pt idx="200">
                  <c:v>61.121000000000002</c:v>
                </c:pt>
                <c:pt idx="201">
                  <c:v>62.35</c:v>
                </c:pt>
                <c:pt idx="202">
                  <c:v>62.149000000000001</c:v>
                </c:pt>
                <c:pt idx="203">
                  <c:v>61.08</c:v>
                </c:pt>
                <c:pt idx="204">
                  <c:v>60.220999999999997</c:v>
                </c:pt>
                <c:pt idx="205">
                  <c:v>62.32</c:v>
                </c:pt>
                <c:pt idx="206">
                  <c:v>61.042000000000002</c:v>
                </c:pt>
                <c:pt idx="207">
                  <c:v>62.116</c:v>
                </c:pt>
                <c:pt idx="208">
                  <c:v>60.780999999999999</c:v>
                </c:pt>
                <c:pt idx="209">
                  <c:v>62.984000000000002</c:v>
                </c:pt>
                <c:pt idx="210">
                  <c:v>63.835000000000001</c:v>
                </c:pt>
                <c:pt idx="211">
                  <c:v>56.537999999999997</c:v>
                </c:pt>
                <c:pt idx="212">
                  <c:v>53.173000000000002</c:v>
                </c:pt>
                <c:pt idx="213">
                  <c:v>55.173999999999999</c:v>
                </c:pt>
                <c:pt idx="214">
                  <c:v>52.832000000000001</c:v>
                </c:pt>
                <c:pt idx="215">
                  <c:v>51.375</c:v>
                </c:pt>
                <c:pt idx="216">
                  <c:v>51.887</c:v>
                </c:pt>
                <c:pt idx="217">
                  <c:v>51.747999999999998</c:v>
                </c:pt>
                <c:pt idx="218">
                  <c:v>52.511000000000003</c:v>
                </c:pt>
                <c:pt idx="219">
                  <c:v>51.442999999999998</c:v>
                </c:pt>
                <c:pt idx="220">
                  <c:v>52.54</c:v>
                </c:pt>
                <c:pt idx="221">
                  <c:v>52.183999999999997</c:v>
                </c:pt>
                <c:pt idx="222">
                  <c:v>52.718000000000004</c:v>
                </c:pt>
                <c:pt idx="223">
                  <c:v>51.151000000000003</c:v>
                </c:pt>
                <c:pt idx="224">
                  <c:v>51.07</c:v>
                </c:pt>
                <c:pt idx="225">
                  <c:v>51.07</c:v>
                </c:pt>
                <c:pt idx="226">
                  <c:v>51.674999999999997</c:v>
                </c:pt>
                <c:pt idx="227">
                  <c:v>51.082000000000001</c:v>
                </c:pt>
                <c:pt idx="228">
                  <c:v>50.749000000000002</c:v>
                </c:pt>
                <c:pt idx="229">
                  <c:v>50.393999999999998</c:v>
                </c:pt>
                <c:pt idx="230">
                  <c:v>51.048999999999999</c:v>
                </c:pt>
                <c:pt idx="231">
                  <c:v>50.984000000000002</c:v>
                </c:pt>
                <c:pt idx="232">
                  <c:v>51.026000000000003</c:v>
                </c:pt>
                <c:pt idx="233">
                  <c:v>52.747</c:v>
                </c:pt>
                <c:pt idx="234">
                  <c:v>52.512</c:v>
                </c:pt>
                <c:pt idx="235">
                  <c:v>52.654000000000003</c:v>
                </c:pt>
                <c:pt idx="236">
                  <c:v>52.454000000000001</c:v>
                </c:pt>
                <c:pt idx="237">
                  <c:v>52.478999999999999</c:v>
                </c:pt>
                <c:pt idx="238">
                  <c:v>52.179000000000002</c:v>
                </c:pt>
                <c:pt idx="239">
                  <c:v>53.4</c:v>
                </c:pt>
                <c:pt idx="240">
                  <c:v>53.4</c:v>
                </c:pt>
                <c:pt idx="241">
                  <c:v>55.225999999999999</c:v>
                </c:pt>
                <c:pt idx="242">
                  <c:v>56.814999999999998</c:v>
                </c:pt>
                <c:pt idx="243">
                  <c:v>55.901000000000003</c:v>
                </c:pt>
                <c:pt idx="244">
                  <c:v>54.758000000000003</c:v>
                </c:pt>
                <c:pt idx="245">
                  <c:v>55.398000000000003</c:v>
                </c:pt>
                <c:pt idx="246">
                  <c:v>58.014000000000003</c:v>
                </c:pt>
                <c:pt idx="247">
                  <c:v>57.03</c:v>
                </c:pt>
                <c:pt idx="248">
                  <c:v>55.499000000000002</c:v>
                </c:pt>
                <c:pt idx="249">
                  <c:v>58.453000000000003</c:v>
                </c:pt>
                <c:pt idx="250">
                  <c:v>60.276000000000003</c:v>
                </c:pt>
                <c:pt idx="251">
                  <c:v>59.985999999999997</c:v>
                </c:pt>
                <c:pt idx="252">
                  <c:v>61.652999999999999</c:v>
                </c:pt>
                <c:pt idx="253">
                  <c:v>62.055999999999997</c:v>
                </c:pt>
                <c:pt idx="254">
                  <c:v>60.396000000000001</c:v>
                </c:pt>
                <c:pt idx="255">
                  <c:v>58.741</c:v>
                </c:pt>
                <c:pt idx="256">
                  <c:v>56.652999999999999</c:v>
                </c:pt>
                <c:pt idx="257">
                  <c:v>55.03</c:v>
                </c:pt>
                <c:pt idx="258">
                  <c:v>54.484000000000002</c:v>
                </c:pt>
                <c:pt idx="259">
                  <c:v>54.058</c:v>
                </c:pt>
                <c:pt idx="260">
                  <c:v>54.682000000000002</c:v>
                </c:pt>
                <c:pt idx="261">
                  <c:v>53.551000000000002</c:v>
                </c:pt>
                <c:pt idx="262">
                  <c:v>54.844000000000001</c:v>
                </c:pt>
                <c:pt idx="263">
                  <c:v>55.936999999999998</c:v>
                </c:pt>
                <c:pt idx="264">
                  <c:v>54.235999999999997</c:v>
                </c:pt>
                <c:pt idx="265">
                  <c:v>54.235999999999997</c:v>
                </c:pt>
                <c:pt idx="266">
                  <c:v>54.235999999999997</c:v>
                </c:pt>
                <c:pt idx="267">
                  <c:v>54.970999999999997</c:v>
                </c:pt>
                <c:pt idx="268">
                  <c:v>55.16</c:v>
                </c:pt>
                <c:pt idx="269">
                  <c:v>54.881</c:v>
                </c:pt>
                <c:pt idx="270">
                  <c:v>55.515999999999998</c:v>
                </c:pt>
                <c:pt idx="271">
                  <c:v>53.353000000000002</c:v>
                </c:pt>
                <c:pt idx="272">
                  <c:v>55.521000000000001</c:v>
                </c:pt>
                <c:pt idx="273">
                  <c:v>52.265999999999998</c:v>
                </c:pt>
                <c:pt idx="274">
                  <c:v>52.61</c:v>
                </c:pt>
                <c:pt idx="275">
                  <c:v>53.201000000000001</c:v>
                </c:pt>
                <c:pt idx="276">
                  <c:v>52.003999999999998</c:v>
                </c:pt>
                <c:pt idx="277">
                  <c:v>50.761000000000003</c:v>
                </c:pt>
                <c:pt idx="278">
                  <c:v>51.734999999999999</c:v>
                </c:pt>
                <c:pt idx="279">
                  <c:v>52.640999999999998</c:v>
                </c:pt>
                <c:pt idx="280">
                  <c:v>51.918999999999997</c:v>
                </c:pt>
                <c:pt idx="281">
                  <c:v>52.701000000000001</c:v>
                </c:pt>
                <c:pt idx="282">
                  <c:v>53.552</c:v>
                </c:pt>
                <c:pt idx="283">
                  <c:v>54.771999999999998</c:v>
                </c:pt>
                <c:pt idx="284">
                  <c:v>53.865000000000002</c:v>
                </c:pt>
                <c:pt idx="285">
                  <c:v>54.887999999999998</c:v>
                </c:pt>
                <c:pt idx="286">
                  <c:v>55.189</c:v>
                </c:pt>
                <c:pt idx="287">
                  <c:v>55.654000000000003</c:v>
                </c:pt>
                <c:pt idx="288">
                  <c:v>55.601999999999997</c:v>
                </c:pt>
                <c:pt idx="289">
                  <c:v>55.103000000000002</c:v>
                </c:pt>
                <c:pt idx="290">
                  <c:v>53.991</c:v>
                </c:pt>
                <c:pt idx="291">
                  <c:v>54.265000000000001</c:v>
                </c:pt>
                <c:pt idx="292">
                  <c:v>56.161999999999999</c:v>
                </c:pt>
                <c:pt idx="293">
                  <c:v>56.734999999999999</c:v>
                </c:pt>
                <c:pt idx="294">
                  <c:v>55.701999999999998</c:v>
                </c:pt>
                <c:pt idx="295">
                  <c:v>55.917999999999999</c:v>
                </c:pt>
                <c:pt idx="296">
                  <c:v>56.674999999999997</c:v>
                </c:pt>
                <c:pt idx="297">
                  <c:v>57.557000000000002</c:v>
                </c:pt>
                <c:pt idx="298">
                  <c:v>58.265999999999998</c:v>
                </c:pt>
                <c:pt idx="299">
                  <c:v>57.335000000000001</c:v>
                </c:pt>
                <c:pt idx="300">
                  <c:v>58.81</c:v>
                </c:pt>
                <c:pt idx="301">
                  <c:v>59.813000000000002</c:v>
                </c:pt>
                <c:pt idx="302">
                  <c:v>60.231999999999999</c:v>
                </c:pt>
                <c:pt idx="303">
                  <c:v>59.148000000000003</c:v>
                </c:pt>
                <c:pt idx="304">
                  <c:v>59.493000000000002</c:v>
                </c:pt>
                <c:pt idx="305">
                  <c:v>58.953000000000003</c:v>
                </c:pt>
                <c:pt idx="306">
                  <c:v>61</c:v>
                </c:pt>
                <c:pt idx="307">
                  <c:v>60.195</c:v>
                </c:pt>
                <c:pt idx="308">
                  <c:v>58.3</c:v>
                </c:pt>
                <c:pt idx="309">
                  <c:v>58.593000000000004</c:v>
                </c:pt>
                <c:pt idx="310">
                  <c:v>57.639000000000003</c:v>
                </c:pt>
                <c:pt idx="311">
                  <c:v>58.335999999999999</c:v>
                </c:pt>
                <c:pt idx="312">
                  <c:v>59.125999999999998</c:v>
                </c:pt>
                <c:pt idx="313">
                  <c:v>60.744</c:v>
                </c:pt>
                <c:pt idx="314">
                  <c:v>59.110999999999997</c:v>
                </c:pt>
                <c:pt idx="315">
                  <c:v>59.975000000000001</c:v>
                </c:pt>
                <c:pt idx="316">
                  <c:v>60.997999999999998</c:v>
                </c:pt>
                <c:pt idx="317">
                  <c:v>62.421999999999997</c:v>
                </c:pt>
                <c:pt idx="318">
                  <c:v>60.493000000000002</c:v>
                </c:pt>
                <c:pt idx="319">
                  <c:v>60.725000000000001</c:v>
                </c:pt>
                <c:pt idx="320">
                  <c:v>59.625999999999998</c:v>
                </c:pt>
                <c:pt idx="321">
                  <c:v>60.401000000000003</c:v>
                </c:pt>
                <c:pt idx="322">
                  <c:v>59.613999999999997</c:v>
                </c:pt>
                <c:pt idx="323">
                  <c:v>61.954000000000001</c:v>
                </c:pt>
                <c:pt idx="324">
                  <c:v>62.55</c:v>
                </c:pt>
                <c:pt idx="325">
                  <c:v>63.634999999999998</c:v>
                </c:pt>
                <c:pt idx="326">
                  <c:v>63.548999999999999</c:v>
                </c:pt>
                <c:pt idx="327">
                  <c:v>64.802999999999997</c:v>
                </c:pt>
                <c:pt idx="328">
                  <c:v>61.55</c:v>
                </c:pt>
                <c:pt idx="329">
                  <c:v>58.104999999999997</c:v>
                </c:pt>
                <c:pt idx="330">
                  <c:v>58.104999999999997</c:v>
                </c:pt>
                <c:pt idx="331">
                  <c:v>58.94</c:v>
                </c:pt>
                <c:pt idx="332">
                  <c:v>58.679000000000002</c:v>
                </c:pt>
                <c:pt idx="333">
                  <c:v>59.021000000000001</c:v>
                </c:pt>
                <c:pt idx="334">
                  <c:v>59.021000000000001</c:v>
                </c:pt>
                <c:pt idx="335">
                  <c:v>59.021000000000001</c:v>
                </c:pt>
                <c:pt idx="336">
                  <c:v>60.183999999999997</c:v>
                </c:pt>
                <c:pt idx="337">
                  <c:v>60.063000000000002</c:v>
                </c:pt>
                <c:pt idx="338">
                  <c:v>59.28</c:v>
                </c:pt>
                <c:pt idx="339">
                  <c:v>62.207999999999998</c:v>
                </c:pt>
                <c:pt idx="340">
                  <c:v>60.832999999999998</c:v>
                </c:pt>
                <c:pt idx="341">
                  <c:v>59.65</c:v>
                </c:pt>
                <c:pt idx="342">
                  <c:v>64.427999999999997</c:v>
                </c:pt>
                <c:pt idx="343">
                  <c:v>66.543999999999997</c:v>
                </c:pt>
                <c:pt idx="344">
                  <c:v>66.921999999999997</c:v>
                </c:pt>
                <c:pt idx="345">
                  <c:v>66.929000000000002</c:v>
                </c:pt>
                <c:pt idx="346">
                  <c:v>66.992999999999995</c:v>
                </c:pt>
                <c:pt idx="347">
                  <c:v>67.183999999999997</c:v>
                </c:pt>
                <c:pt idx="348">
                  <c:v>67.177999999999997</c:v>
                </c:pt>
                <c:pt idx="349">
                  <c:v>66.906000000000006</c:v>
                </c:pt>
                <c:pt idx="350">
                  <c:v>66.218999999999994</c:v>
                </c:pt>
                <c:pt idx="351">
                  <c:v>67.849999999999994</c:v>
                </c:pt>
                <c:pt idx="352">
                  <c:v>66.739000000000004</c:v>
                </c:pt>
                <c:pt idx="353">
                  <c:v>68.53</c:v>
                </c:pt>
                <c:pt idx="354">
                  <c:v>69.771000000000001</c:v>
                </c:pt>
                <c:pt idx="355">
                  <c:v>68.216999999999999</c:v>
                </c:pt>
                <c:pt idx="356">
                  <c:v>67.771000000000001</c:v>
                </c:pt>
                <c:pt idx="357">
                  <c:v>68.204999999999998</c:v>
                </c:pt>
                <c:pt idx="358">
                  <c:v>69.206000000000003</c:v>
                </c:pt>
                <c:pt idx="359">
                  <c:v>68.519000000000005</c:v>
                </c:pt>
                <c:pt idx="360">
                  <c:v>69.905000000000001</c:v>
                </c:pt>
                <c:pt idx="361">
                  <c:v>71.594999999999999</c:v>
                </c:pt>
                <c:pt idx="362">
                  <c:v>70.908000000000001</c:v>
                </c:pt>
                <c:pt idx="363">
                  <c:v>70.284999999999997</c:v>
                </c:pt>
                <c:pt idx="364">
                  <c:v>74.138000000000005</c:v>
                </c:pt>
                <c:pt idx="365">
                  <c:v>75.677999999999997</c:v>
                </c:pt>
                <c:pt idx="366">
                  <c:v>75.745000000000005</c:v>
                </c:pt>
                <c:pt idx="367">
                  <c:v>75.840999999999994</c:v>
                </c:pt>
                <c:pt idx="368">
                  <c:v>77.596999999999994</c:v>
                </c:pt>
                <c:pt idx="369">
                  <c:v>77.891999999999996</c:v>
                </c:pt>
                <c:pt idx="370">
                  <c:v>77.209000000000003</c:v>
                </c:pt>
                <c:pt idx="371">
                  <c:v>79.14</c:v>
                </c:pt>
                <c:pt idx="372">
                  <c:v>83.406000000000006</c:v>
                </c:pt>
                <c:pt idx="373">
                  <c:v>85.87</c:v>
                </c:pt>
                <c:pt idx="374">
                  <c:v>88.241</c:v>
                </c:pt>
                <c:pt idx="375">
                  <c:v>88.948999999999998</c:v>
                </c:pt>
                <c:pt idx="376">
                  <c:v>89.561000000000007</c:v>
                </c:pt>
                <c:pt idx="377">
                  <c:v>86.807000000000002</c:v>
                </c:pt>
                <c:pt idx="378">
                  <c:v>85.28</c:v>
                </c:pt>
                <c:pt idx="379">
                  <c:v>87.212000000000003</c:v>
                </c:pt>
                <c:pt idx="380">
                  <c:v>89.974999999999994</c:v>
                </c:pt>
                <c:pt idx="381">
                  <c:v>87.236999999999995</c:v>
                </c:pt>
                <c:pt idx="382">
                  <c:v>85.504000000000005</c:v>
                </c:pt>
                <c:pt idx="383">
                  <c:v>83.811999999999998</c:v>
                </c:pt>
                <c:pt idx="384">
                  <c:v>83.915999999999997</c:v>
                </c:pt>
                <c:pt idx="385">
                  <c:v>84.983999999999995</c:v>
                </c:pt>
                <c:pt idx="386">
                  <c:v>81.492999999999995</c:v>
                </c:pt>
                <c:pt idx="387">
                  <c:v>83.025999999999996</c:v>
                </c:pt>
                <c:pt idx="388">
                  <c:v>82.649000000000001</c:v>
                </c:pt>
                <c:pt idx="389">
                  <c:v>87.108999999999995</c:v>
                </c:pt>
                <c:pt idx="390">
                  <c:v>85.808000000000007</c:v>
                </c:pt>
                <c:pt idx="391">
                  <c:v>87.781000000000006</c:v>
                </c:pt>
                <c:pt idx="392">
                  <c:v>85.885999999999996</c:v>
                </c:pt>
                <c:pt idx="393">
                  <c:v>86.028000000000006</c:v>
                </c:pt>
                <c:pt idx="394">
                  <c:v>82.073999999999998</c:v>
                </c:pt>
                <c:pt idx="395">
                  <c:v>79.215000000000003</c:v>
                </c:pt>
                <c:pt idx="396">
                  <c:v>80.334000000000003</c:v>
                </c:pt>
                <c:pt idx="397">
                  <c:v>81.691999999999993</c:v>
                </c:pt>
                <c:pt idx="398">
                  <c:v>80.769000000000005</c:v>
                </c:pt>
                <c:pt idx="399">
                  <c:v>77.994</c:v>
                </c:pt>
                <c:pt idx="400">
                  <c:v>77.489999999999995</c:v>
                </c:pt>
                <c:pt idx="401">
                  <c:v>74.507999999999996</c:v>
                </c:pt>
                <c:pt idx="402">
                  <c:v>69.703999999999994</c:v>
                </c:pt>
                <c:pt idx="403">
                  <c:v>69.581999999999994</c:v>
                </c:pt>
                <c:pt idx="404">
                  <c:v>69.11</c:v>
                </c:pt>
                <c:pt idx="405">
                  <c:v>68.822000000000003</c:v>
                </c:pt>
                <c:pt idx="406">
                  <c:v>70.344999999999999</c:v>
                </c:pt>
                <c:pt idx="407">
                  <c:v>71.506</c:v>
                </c:pt>
                <c:pt idx="408">
                  <c:v>70.2</c:v>
                </c:pt>
                <c:pt idx="409">
                  <c:v>70.92</c:v>
                </c:pt>
                <c:pt idx="410">
                  <c:v>71.97</c:v>
                </c:pt>
                <c:pt idx="411">
                  <c:v>71.822000000000003</c:v>
                </c:pt>
                <c:pt idx="412">
                  <c:v>69.896000000000001</c:v>
                </c:pt>
                <c:pt idx="413">
                  <c:v>69.438000000000002</c:v>
                </c:pt>
                <c:pt idx="414">
                  <c:v>69.936999999999998</c:v>
                </c:pt>
                <c:pt idx="415">
                  <c:v>70.394000000000005</c:v>
                </c:pt>
                <c:pt idx="416">
                  <c:v>69.411000000000001</c:v>
                </c:pt>
                <c:pt idx="417">
                  <c:v>69.888000000000005</c:v>
                </c:pt>
                <c:pt idx="418">
                  <c:v>73.849000000000004</c:v>
                </c:pt>
                <c:pt idx="419">
                  <c:v>73.849000000000004</c:v>
                </c:pt>
                <c:pt idx="420">
                  <c:v>74.536000000000001</c:v>
                </c:pt>
                <c:pt idx="421">
                  <c:v>74.545000000000002</c:v>
                </c:pt>
                <c:pt idx="422">
                  <c:v>76.807000000000002</c:v>
                </c:pt>
                <c:pt idx="423">
                  <c:v>78.378</c:v>
                </c:pt>
                <c:pt idx="424">
                  <c:v>78.126000000000005</c:v>
                </c:pt>
                <c:pt idx="425">
                  <c:v>76.486999999999995</c:v>
                </c:pt>
                <c:pt idx="426">
                  <c:v>74.174999999999997</c:v>
                </c:pt>
                <c:pt idx="427">
                  <c:v>73.253</c:v>
                </c:pt>
                <c:pt idx="428">
                  <c:v>71.88</c:v>
                </c:pt>
                <c:pt idx="429">
                  <c:v>71.561999999999998</c:v>
                </c:pt>
                <c:pt idx="430">
                  <c:v>70.23</c:v>
                </c:pt>
                <c:pt idx="431">
                  <c:v>72.492999999999995</c:v>
                </c:pt>
                <c:pt idx="432">
                  <c:v>73.165000000000006</c:v>
                </c:pt>
                <c:pt idx="433">
                  <c:v>71.2</c:v>
                </c:pt>
                <c:pt idx="434">
                  <c:v>70.17</c:v>
                </c:pt>
                <c:pt idx="435">
                  <c:v>72.028999999999996</c:v>
                </c:pt>
                <c:pt idx="436">
                  <c:v>71.813999999999993</c:v>
                </c:pt>
                <c:pt idx="437">
                  <c:v>69.384</c:v>
                </c:pt>
                <c:pt idx="438">
                  <c:v>67.591999999999999</c:v>
                </c:pt>
                <c:pt idx="439">
                  <c:v>66.441999999999993</c:v>
                </c:pt>
                <c:pt idx="440">
                  <c:v>67.421999999999997</c:v>
                </c:pt>
                <c:pt idx="441">
                  <c:v>69.540000000000006</c:v>
                </c:pt>
                <c:pt idx="442">
                  <c:v>69.760000000000005</c:v>
                </c:pt>
                <c:pt idx="443">
                  <c:v>69.599999999999994</c:v>
                </c:pt>
                <c:pt idx="444">
                  <c:v>68.915999999999997</c:v>
                </c:pt>
                <c:pt idx="445">
                  <c:v>70.463999999999999</c:v>
                </c:pt>
                <c:pt idx="446">
                  <c:v>69.117999999999995</c:v>
                </c:pt>
                <c:pt idx="447">
                  <c:v>69.524000000000001</c:v>
                </c:pt>
                <c:pt idx="448">
                  <c:v>71.539000000000001</c:v>
                </c:pt>
                <c:pt idx="449">
                  <c:v>70.528999999999996</c:v>
                </c:pt>
                <c:pt idx="450">
                  <c:v>69.921000000000006</c:v>
                </c:pt>
                <c:pt idx="451">
                  <c:v>69.225999999999999</c:v>
                </c:pt>
                <c:pt idx="452">
                  <c:v>72.456999999999994</c:v>
                </c:pt>
                <c:pt idx="453">
                  <c:v>75.415999999999997</c:v>
                </c:pt>
                <c:pt idx="454">
                  <c:v>76.744</c:v>
                </c:pt>
                <c:pt idx="455">
                  <c:v>78.322999999999993</c:v>
                </c:pt>
                <c:pt idx="456">
                  <c:v>74.694000000000003</c:v>
                </c:pt>
                <c:pt idx="457">
                  <c:v>73.319999999999993</c:v>
                </c:pt>
                <c:pt idx="458">
                  <c:v>73.289000000000001</c:v>
                </c:pt>
                <c:pt idx="459">
                  <c:v>73.793000000000006</c:v>
                </c:pt>
                <c:pt idx="460">
                  <c:v>76.304000000000002</c:v>
                </c:pt>
                <c:pt idx="461">
                  <c:v>77.275999999999996</c:v>
                </c:pt>
                <c:pt idx="462">
                  <c:v>78.286000000000001</c:v>
                </c:pt>
                <c:pt idx="463">
                  <c:v>79.444000000000003</c:v>
                </c:pt>
                <c:pt idx="464">
                  <c:v>78.707999999999998</c:v>
                </c:pt>
                <c:pt idx="465">
                  <c:v>77.338999999999999</c:v>
                </c:pt>
                <c:pt idx="466">
                  <c:v>77.254000000000005</c:v>
                </c:pt>
                <c:pt idx="467">
                  <c:v>76.316999999999993</c:v>
                </c:pt>
                <c:pt idx="468">
                  <c:v>76.125</c:v>
                </c:pt>
                <c:pt idx="469">
                  <c:v>75.337000000000003</c:v>
                </c:pt>
                <c:pt idx="470">
                  <c:v>77.614000000000004</c:v>
                </c:pt>
                <c:pt idx="471">
                  <c:v>76.930999999999997</c:v>
                </c:pt>
                <c:pt idx="472">
                  <c:v>76.760999999999996</c:v>
                </c:pt>
                <c:pt idx="473">
                  <c:v>77.584999999999994</c:v>
                </c:pt>
                <c:pt idx="474">
                  <c:v>76.921999999999997</c:v>
                </c:pt>
                <c:pt idx="475">
                  <c:v>76.906000000000006</c:v>
                </c:pt>
                <c:pt idx="476">
                  <c:v>77.090999999999994</c:v>
                </c:pt>
                <c:pt idx="477">
                  <c:v>76.753</c:v>
                </c:pt>
                <c:pt idx="478">
                  <c:v>77.756</c:v>
                </c:pt>
                <c:pt idx="479">
                  <c:v>77.057000000000002</c:v>
                </c:pt>
                <c:pt idx="480">
                  <c:v>79.741</c:v>
                </c:pt>
                <c:pt idx="481">
                  <c:v>82.100999999999999</c:v>
                </c:pt>
                <c:pt idx="482">
                  <c:v>80.471000000000004</c:v>
                </c:pt>
                <c:pt idx="483">
                  <c:v>80.366</c:v>
                </c:pt>
                <c:pt idx="484">
                  <c:v>80.366</c:v>
                </c:pt>
                <c:pt idx="485">
                  <c:v>82.981999999999999</c:v>
                </c:pt>
                <c:pt idx="486">
                  <c:v>84.691000000000003</c:v>
                </c:pt>
                <c:pt idx="487">
                  <c:v>81.64</c:v>
                </c:pt>
                <c:pt idx="488">
                  <c:v>81.498999999999995</c:v>
                </c:pt>
                <c:pt idx="489">
                  <c:v>82.501000000000005</c:v>
                </c:pt>
                <c:pt idx="490">
                  <c:v>83.480999999999995</c:v>
                </c:pt>
                <c:pt idx="491">
                  <c:v>86.256</c:v>
                </c:pt>
                <c:pt idx="492">
                  <c:v>86.418999999999997</c:v>
                </c:pt>
                <c:pt idx="493">
                  <c:v>86.465999999999994</c:v>
                </c:pt>
                <c:pt idx="494">
                  <c:v>86.489000000000004</c:v>
                </c:pt>
                <c:pt idx="495">
                  <c:v>87.096000000000004</c:v>
                </c:pt>
                <c:pt idx="496">
                  <c:v>86.914000000000001</c:v>
                </c:pt>
                <c:pt idx="497">
                  <c:v>88.078999999999994</c:v>
                </c:pt>
                <c:pt idx="498">
                  <c:v>86.331999999999994</c:v>
                </c:pt>
                <c:pt idx="499">
                  <c:v>86.331999999999994</c:v>
                </c:pt>
                <c:pt idx="500">
                  <c:v>90.025999999999996</c:v>
                </c:pt>
                <c:pt idx="501">
                  <c:v>86.358999999999995</c:v>
                </c:pt>
                <c:pt idx="502">
                  <c:v>86.552000000000007</c:v>
                </c:pt>
                <c:pt idx="503">
                  <c:v>82.75</c:v>
                </c:pt>
                <c:pt idx="504">
                  <c:v>82.75</c:v>
                </c:pt>
                <c:pt idx="505">
                  <c:v>84.100999999999999</c:v>
                </c:pt>
                <c:pt idx="506">
                  <c:v>85.971000000000004</c:v>
                </c:pt>
                <c:pt idx="507">
                  <c:v>84.513000000000005</c:v>
                </c:pt>
                <c:pt idx="508">
                  <c:v>82.956999999999994</c:v>
                </c:pt>
                <c:pt idx="509">
                  <c:v>83.385000000000005</c:v>
                </c:pt>
                <c:pt idx="510">
                  <c:v>83.483999999999995</c:v>
                </c:pt>
                <c:pt idx="511">
                  <c:v>81.099999999999994</c:v>
                </c:pt>
                <c:pt idx="512">
                  <c:v>80.793000000000006</c:v>
                </c:pt>
                <c:pt idx="513">
                  <c:v>81.972999999999999</c:v>
                </c:pt>
                <c:pt idx="514">
                  <c:v>81.608000000000004</c:v>
                </c:pt>
                <c:pt idx="515">
                  <c:v>83.070999999999998</c:v>
                </c:pt>
                <c:pt idx="516">
                  <c:v>83.19</c:v>
                </c:pt>
                <c:pt idx="517">
                  <c:v>84.536000000000001</c:v>
                </c:pt>
                <c:pt idx="518">
                  <c:v>87.944000000000003</c:v>
                </c:pt>
                <c:pt idx="519">
                  <c:v>87.944000000000003</c:v>
                </c:pt>
                <c:pt idx="520">
                  <c:v>87.944000000000003</c:v>
                </c:pt>
                <c:pt idx="521">
                  <c:v>90.07</c:v>
                </c:pt>
                <c:pt idx="522">
                  <c:v>87.445999999999998</c:v>
                </c:pt>
                <c:pt idx="523">
                  <c:v>85.361000000000004</c:v>
                </c:pt>
                <c:pt idx="524">
                  <c:v>84.356999999999999</c:v>
                </c:pt>
                <c:pt idx="525">
                  <c:v>87.638000000000005</c:v>
                </c:pt>
                <c:pt idx="526">
                  <c:v>90.042000000000002</c:v>
                </c:pt>
                <c:pt idx="527">
                  <c:v>95.515000000000001</c:v>
                </c:pt>
                <c:pt idx="528">
                  <c:v>95.935000000000002</c:v>
                </c:pt>
                <c:pt idx="529">
                  <c:v>97.971000000000004</c:v>
                </c:pt>
                <c:pt idx="530">
                  <c:v>94.448999999999998</c:v>
                </c:pt>
                <c:pt idx="531">
                  <c:v>90.09</c:v>
                </c:pt>
                <c:pt idx="532">
                  <c:v>91.314999999999998</c:v>
                </c:pt>
                <c:pt idx="533">
                  <c:v>98.774000000000001</c:v>
                </c:pt>
                <c:pt idx="534">
                  <c:v>100.91</c:v>
                </c:pt>
                <c:pt idx="535">
                  <c:v>98.503</c:v>
                </c:pt>
                <c:pt idx="536">
                  <c:v>104.155</c:v>
                </c:pt>
                <c:pt idx="537">
                  <c:v>89.611999999999995</c:v>
                </c:pt>
                <c:pt idx="538">
                  <c:v>92.45</c:v>
                </c:pt>
                <c:pt idx="539">
                  <c:v>81.489999999999995</c:v>
                </c:pt>
                <c:pt idx="540">
                  <c:v>75.983000000000004</c:v>
                </c:pt>
                <c:pt idx="541">
                  <c:v>76.120999999999995</c:v>
                </c:pt>
                <c:pt idx="542">
                  <c:v>75.528999999999996</c:v>
                </c:pt>
                <c:pt idx="543">
                  <c:v>74.328999999999994</c:v>
                </c:pt>
                <c:pt idx="544">
                  <c:v>76.891000000000005</c:v>
                </c:pt>
                <c:pt idx="545">
                  <c:v>80.177999999999997</c:v>
                </c:pt>
                <c:pt idx="546">
                  <c:v>79.588999999999999</c:v>
                </c:pt>
                <c:pt idx="547">
                  <c:v>79.456000000000003</c:v>
                </c:pt>
                <c:pt idx="548">
                  <c:v>79.222999999999999</c:v>
                </c:pt>
                <c:pt idx="549">
                  <c:v>81.183000000000007</c:v>
                </c:pt>
                <c:pt idx="550">
                  <c:v>80.120999999999995</c:v>
                </c:pt>
                <c:pt idx="551">
                  <c:v>80.902000000000001</c:v>
                </c:pt>
                <c:pt idx="552">
                  <c:v>81.554000000000002</c:v>
                </c:pt>
                <c:pt idx="553">
                  <c:v>78.082999999999998</c:v>
                </c:pt>
                <c:pt idx="554">
                  <c:v>77.853999999999999</c:v>
                </c:pt>
                <c:pt idx="555">
                  <c:v>75.471999999999994</c:v>
                </c:pt>
                <c:pt idx="556">
                  <c:v>75.926000000000002</c:v>
                </c:pt>
                <c:pt idx="557">
                  <c:v>77.183999999999997</c:v>
                </c:pt>
                <c:pt idx="558">
                  <c:v>77.802000000000007</c:v>
                </c:pt>
                <c:pt idx="559">
                  <c:v>78.600999999999999</c:v>
                </c:pt>
                <c:pt idx="560">
                  <c:v>75.257000000000005</c:v>
                </c:pt>
                <c:pt idx="561">
                  <c:v>76.215999999999994</c:v>
                </c:pt>
                <c:pt idx="562">
                  <c:v>75.361999999999995</c:v>
                </c:pt>
                <c:pt idx="563">
                  <c:v>75.019000000000005</c:v>
                </c:pt>
                <c:pt idx="564">
                  <c:v>72.179000000000002</c:v>
                </c:pt>
                <c:pt idx="565">
                  <c:v>72.177999999999997</c:v>
                </c:pt>
                <c:pt idx="566">
                  <c:v>78.132999999999996</c:v>
                </c:pt>
                <c:pt idx="567">
                  <c:v>79.405000000000001</c:v>
                </c:pt>
                <c:pt idx="568">
                  <c:v>79.602999999999994</c:v>
                </c:pt>
                <c:pt idx="569">
                  <c:v>77.861999999999995</c:v>
                </c:pt>
                <c:pt idx="570">
                  <c:v>78.391000000000005</c:v>
                </c:pt>
                <c:pt idx="571">
                  <c:v>80.078000000000003</c:v>
                </c:pt>
                <c:pt idx="572">
                  <c:v>78.891999999999996</c:v>
                </c:pt>
                <c:pt idx="573">
                  <c:v>78.72</c:v>
                </c:pt>
                <c:pt idx="574">
                  <c:v>81.462999999999994</c:v>
                </c:pt>
                <c:pt idx="575">
                  <c:v>81.629000000000005</c:v>
                </c:pt>
                <c:pt idx="576">
                  <c:v>77.884</c:v>
                </c:pt>
                <c:pt idx="577">
                  <c:v>78.480999999999995</c:v>
                </c:pt>
                <c:pt idx="578">
                  <c:v>79.664000000000001</c:v>
                </c:pt>
                <c:pt idx="579">
                  <c:v>79.427000000000007</c:v>
                </c:pt>
                <c:pt idx="580">
                  <c:v>78.277000000000001</c:v>
                </c:pt>
                <c:pt idx="581">
                  <c:v>80.343999999999994</c:v>
                </c:pt>
                <c:pt idx="582">
                  <c:v>82.096999999999994</c:v>
                </c:pt>
                <c:pt idx="583">
                  <c:v>79.712999999999994</c:v>
                </c:pt>
                <c:pt idx="584">
                  <c:v>81.903000000000006</c:v>
                </c:pt>
                <c:pt idx="585">
                  <c:v>86.388000000000005</c:v>
                </c:pt>
                <c:pt idx="586">
                  <c:v>84.796000000000006</c:v>
                </c:pt>
                <c:pt idx="587">
                  <c:v>88.454999999999998</c:v>
                </c:pt>
                <c:pt idx="588">
                  <c:v>90.447000000000003</c:v>
                </c:pt>
                <c:pt idx="589">
                  <c:v>90.447000000000003</c:v>
                </c:pt>
                <c:pt idx="590">
                  <c:v>92.132000000000005</c:v>
                </c:pt>
                <c:pt idx="591">
                  <c:v>92.554000000000002</c:v>
                </c:pt>
                <c:pt idx="592">
                  <c:v>93.051000000000002</c:v>
                </c:pt>
                <c:pt idx="593">
                  <c:v>93.051000000000002</c:v>
                </c:pt>
                <c:pt idx="594">
                  <c:v>95.153999999999996</c:v>
                </c:pt>
                <c:pt idx="595">
                  <c:v>94.305999999999997</c:v>
                </c:pt>
                <c:pt idx="596">
                  <c:v>98.861999999999995</c:v>
                </c:pt>
                <c:pt idx="597">
                  <c:v>98.042000000000002</c:v>
                </c:pt>
                <c:pt idx="598">
                  <c:v>96.546999999999997</c:v>
                </c:pt>
                <c:pt idx="599">
                  <c:v>89.745999999999995</c:v>
                </c:pt>
                <c:pt idx="600">
                  <c:v>83.372</c:v>
                </c:pt>
                <c:pt idx="601">
                  <c:v>84.286000000000001</c:v>
                </c:pt>
                <c:pt idx="602">
                  <c:v>89.233000000000004</c:v>
                </c:pt>
                <c:pt idx="603">
                  <c:v>89.343000000000004</c:v>
                </c:pt>
                <c:pt idx="604">
                  <c:v>92.263999999999996</c:v>
                </c:pt>
                <c:pt idx="605">
                  <c:v>91.713999999999999</c:v>
                </c:pt>
                <c:pt idx="606">
                  <c:v>91.445999999999998</c:v>
                </c:pt>
                <c:pt idx="607">
                  <c:v>89.78</c:v>
                </c:pt>
                <c:pt idx="608">
                  <c:v>87.757999999999996</c:v>
                </c:pt>
                <c:pt idx="609">
                  <c:v>86.697000000000003</c:v>
                </c:pt>
                <c:pt idx="610">
                  <c:v>91.364000000000004</c:v>
                </c:pt>
                <c:pt idx="611">
                  <c:v>90.998000000000005</c:v>
                </c:pt>
                <c:pt idx="612">
                  <c:v>91.983000000000004</c:v>
                </c:pt>
                <c:pt idx="613">
                  <c:v>89.259</c:v>
                </c:pt>
                <c:pt idx="614">
                  <c:v>87.668000000000006</c:v>
                </c:pt>
                <c:pt idx="615">
                  <c:v>89.656000000000006</c:v>
                </c:pt>
                <c:pt idx="616">
                  <c:v>92.3</c:v>
                </c:pt>
                <c:pt idx="617">
                  <c:v>94.802999999999997</c:v>
                </c:pt>
                <c:pt idx="618">
                  <c:v>94.525000000000006</c:v>
                </c:pt>
                <c:pt idx="619">
                  <c:v>98.703000000000003</c:v>
                </c:pt>
                <c:pt idx="620">
                  <c:v>96.116</c:v>
                </c:pt>
                <c:pt idx="621">
                  <c:v>93.052999999999997</c:v>
                </c:pt>
                <c:pt idx="622">
                  <c:v>95.936999999999998</c:v>
                </c:pt>
                <c:pt idx="623">
                  <c:v>97.731999999999999</c:v>
                </c:pt>
                <c:pt idx="624">
                  <c:v>99.572000000000003</c:v>
                </c:pt>
                <c:pt idx="625">
                  <c:v>107.633</c:v>
                </c:pt>
                <c:pt idx="626">
                  <c:v>105.044</c:v>
                </c:pt>
                <c:pt idx="627">
                  <c:v>106.872</c:v>
                </c:pt>
                <c:pt idx="628">
                  <c:v>109.163</c:v>
                </c:pt>
                <c:pt idx="629">
                  <c:v>113.627</c:v>
                </c:pt>
                <c:pt idx="630">
                  <c:v>110.929</c:v>
                </c:pt>
                <c:pt idx="631">
                  <c:v>110.71599999999999</c:v>
                </c:pt>
                <c:pt idx="632">
                  <c:v>113.99299999999999</c:v>
                </c:pt>
                <c:pt idx="633">
                  <c:v>111.545</c:v>
                </c:pt>
                <c:pt idx="634">
                  <c:v>113.254</c:v>
                </c:pt>
                <c:pt idx="635">
                  <c:v>113.425</c:v>
                </c:pt>
                <c:pt idx="636">
                  <c:v>116.358</c:v>
                </c:pt>
                <c:pt idx="637">
                  <c:v>121.58799999999999</c:v>
                </c:pt>
                <c:pt idx="638">
                  <c:v>125.05800000000001</c:v>
                </c:pt>
                <c:pt idx="639">
                  <c:v>124.916</c:v>
                </c:pt>
                <c:pt idx="640">
                  <c:v>126.252</c:v>
                </c:pt>
                <c:pt idx="641">
                  <c:v>124.90900000000001</c:v>
                </c:pt>
                <c:pt idx="642">
                  <c:v>126.245</c:v>
                </c:pt>
                <c:pt idx="643">
                  <c:v>131.28800000000001</c:v>
                </c:pt>
                <c:pt idx="644">
                  <c:v>130.54599999999999</c:v>
                </c:pt>
                <c:pt idx="645">
                  <c:v>132.77699999999999</c:v>
                </c:pt>
                <c:pt idx="646">
                  <c:v>134.654</c:v>
                </c:pt>
                <c:pt idx="647">
                  <c:v>134.82499999999999</c:v>
                </c:pt>
                <c:pt idx="648">
                  <c:v>131.976</c:v>
                </c:pt>
                <c:pt idx="649">
                  <c:v>126.526</c:v>
                </c:pt>
                <c:pt idx="650">
                  <c:v>126.82</c:v>
                </c:pt>
                <c:pt idx="651">
                  <c:v>123.39100000000001</c:v>
                </c:pt>
                <c:pt idx="652">
                  <c:v>132.27600000000001</c:v>
                </c:pt>
                <c:pt idx="653">
                  <c:v>133.81</c:v>
                </c:pt>
                <c:pt idx="654">
                  <c:v>138.233</c:v>
                </c:pt>
                <c:pt idx="655">
                  <c:v>135.28800000000001</c:v>
                </c:pt>
                <c:pt idx="656">
                  <c:v>137.68899999999999</c:v>
                </c:pt>
                <c:pt idx="657">
                  <c:v>134.04</c:v>
                </c:pt>
                <c:pt idx="658">
                  <c:v>130.035</c:v>
                </c:pt>
                <c:pt idx="659">
                  <c:v>125.831</c:v>
                </c:pt>
                <c:pt idx="660">
                  <c:v>122.371</c:v>
                </c:pt>
                <c:pt idx="661">
                  <c:v>121.111</c:v>
                </c:pt>
                <c:pt idx="662">
                  <c:v>112.428</c:v>
                </c:pt>
                <c:pt idx="663">
                  <c:v>112.428</c:v>
                </c:pt>
                <c:pt idx="664">
                  <c:v>108.023</c:v>
                </c:pt>
                <c:pt idx="665">
                  <c:v>106.858</c:v>
                </c:pt>
                <c:pt idx="666">
                  <c:v>108.485</c:v>
                </c:pt>
                <c:pt idx="667">
                  <c:v>103.762</c:v>
                </c:pt>
                <c:pt idx="668">
                  <c:v>107.51900000000001</c:v>
                </c:pt>
                <c:pt idx="669">
                  <c:v>111.471</c:v>
                </c:pt>
                <c:pt idx="670">
                  <c:v>114.136</c:v>
                </c:pt>
                <c:pt idx="671">
                  <c:v>116.98099999999999</c:v>
                </c:pt>
                <c:pt idx="672">
                  <c:v>119.333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850-419D-BAAC-ADE2A0C789FF}"/>
            </c:ext>
          </c:extLst>
        </c:ser>
        <c:ser>
          <c:idx val="2"/>
          <c:order val="2"/>
          <c:tx>
            <c:strRef>
              <c:f>US_Corp!$AO$4</c:f>
              <c:strCache>
                <c:ptCount val="1"/>
                <c:pt idx="0">
                  <c:v> iTraxx EU Senior Fin index</c:v>
                </c:pt>
              </c:strCache>
            </c:strRef>
          </c:tx>
          <c:marker>
            <c:symbol val="none"/>
          </c:marker>
          <c:val>
            <c:numRef>
              <c:f>US_Corp!$AO$7:$AO$679</c:f>
              <c:numCache>
                <c:formatCode>General</c:formatCode>
                <c:ptCount val="673"/>
                <c:pt idx="0">
                  <c:v>83.66</c:v>
                </c:pt>
                <c:pt idx="1">
                  <c:v>73.298000000000002</c:v>
                </c:pt>
                <c:pt idx="2">
                  <c:v>68.62</c:v>
                </c:pt>
                <c:pt idx="3">
                  <c:v>68.47</c:v>
                </c:pt>
                <c:pt idx="4">
                  <c:v>69.34</c:v>
                </c:pt>
                <c:pt idx="5">
                  <c:v>68.063999999999993</c:v>
                </c:pt>
                <c:pt idx="6">
                  <c:v>65.724000000000004</c:v>
                </c:pt>
                <c:pt idx="7">
                  <c:v>63.389000000000003</c:v>
                </c:pt>
                <c:pt idx="8">
                  <c:v>62.061</c:v>
                </c:pt>
                <c:pt idx="9">
                  <c:v>63.183999999999997</c:v>
                </c:pt>
                <c:pt idx="10">
                  <c:v>65.174000000000007</c:v>
                </c:pt>
                <c:pt idx="11">
                  <c:v>64.069999999999993</c:v>
                </c:pt>
                <c:pt idx="12">
                  <c:v>58.274000000000001</c:v>
                </c:pt>
                <c:pt idx="13">
                  <c:v>59.106999999999999</c:v>
                </c:pt>
                <c:pt idx="14">
                  <c:v>59.738999999999997</c:v>
                </c:pt>
                <c:pt idx="15">
                  <c:v>61.023000000000003</c:v>
                </c:pt>
                <c:pt idx="16">
                  <c:v>63.396000000000001</c:v>
                </c:pt>
                <c:pt idx="17">
                  <c:v>60.167000000000002</c:v>
                </c:pt>
                <c:pt idx="18">
                  <c:v>60.832999999999998</c:v>
                </c:pt>
                <c:pt idx="19">
                  <c:v>59.741</c:v>
                </c:pt>
                <c:pt idx="20">
                  <c:v>57.65</c:v>
                </c:pt>
                <c:pt idx="21">
                  <c:v>56.984000000000002</c:v>
                </c:pt>
                <c:pt idx="22">
                  <c:v>57.374000000000002</c:v>
                </c:pt>
                <c:pt idx="23">
                  <c:v>58.847999999999999</c:v>
                </c:pt>
                <c:pt idx="24">
                  <c:v>56.780999999999999</c:v>
                </c:pt>
                <c:pt idx="25">
                  <c:v>57.366999999999997</c:v>
                </c:pt>
                <c:pt idx="26">
                  <c:v>56.835999999999999</c:v>
                </c:pt>
                <c:pt idx="27">
                  <c:v>55.945999999999998</c:v>
                </c:pt>
                <c:pt idx="28">
                  <c:v>57.122</c:v>
                </c:pt>
                <c:pt idx="29">
                  <c:v>56.667000000000002</c:v>
                </c:pt>
                <c:pt idx="30">
                  <c:v>56.167000000000002</c:v>
                </c:pt>
                <c:pt idx="31">
                  <c:v>56.055</c:v>
                </c:pt>
                <c:pt idx="32">
                  <c:v>55.966000000000001</c:v>
                </c:pt>
                <c:pt idx="33">
                  <c:v>55.585999999999999</c:v>
                </c:pt>
                <c:pt idx="34">
                  <c:v>56.116999999999997</c:v>
                </c:pt>
                <c:pt idx="35">
                  <c:v>56.122999999999998</c:v>
                </c:pt>
                <c:pt idx="36">
                  <c:v>56.484000000000002</c:v>
                </c:pt>
                <c:pt idx="37">
                  <c:v>58.155999999999999</c:v>
                </c:pt>
                <c:pt idx="38">
                  <c:v>58.613999999999997</c:v>
                </c:pt>
                <c:pt idx="39">
                  <c:v>58.642000000000003</c:v>
                </c:pt>
                <c:pt idx="40">
                  <c:v>59.563000000000002</c:v>
                </c:pt>
                <c:pt idx="41">
                  <c:v>58.475999999999999</c:v>
                </c:pt>
                <c:pt idx="42">
                  <c:v>59.619</c:v>
                </c:pt>
                <c:pt idx="43">
                  <c:v>60.036000000000001</c:v>
                </c:pt>
                <c:pt idx="44">
                  <c:v>60.792999999999999</c:v>
                </c:pt>
                <c:pt idx="45">
                  <c:v>59.600999999999999</c:v>
                </c:pt>
                <c:pt idx="46">
                  <c:v>59.631</c:v>
                </c:pt>
                <c:pt idx="47">
                  <c:v>60.192</c:v>
                </c:pt>
                <c:pt idx="48">
                  <c:v>60.088000000000001</c:v>
                </c:pt>
                <c:pt idx="49">
                  <c:v>60.723999999999997</c:v>
                </c:pt>
                <c:pt idx="50">
                  <c:v>59.356999999999999</c:v>
                </c:pt>
                <c:pt idx="51">
                  <c:v>59.594000000000001</c:v>
                </c:pt>
                <c:pt idx="52">
                  <c:v>59.719000000000001</c:v>
                </c:pt>
                <c:pt idx="53">
                  <c:v>60.521999999999998</c:v>
                </c:pt>
                <c:pt idx="54">
                  <c:v>60.765999999999998</c:v>
                </c:pt>
                <c:pt idx="55">
                  <c:v>60.951000000000001</c:v>
                </c:pt>
                <c:pt idx="56">
                  <c:v>61.826999999999998</c:v>
                </c:pt>
                <c:pt idx="57">
                  <c:v>61.939</c:v>
                </c:pt>
                <c:pt idx="58">
                  <c:v>65.004999999999995</c:v>
                </c:pt>
                <c:pt idx="59">
                  <c:v>66.007000000000005</c:v>
                </c:pt>
                <c:pt idx="60">
                  <c:v>65.210999999999999</c:v>
                </c:pt>
                <c:pt idx="61">
                  <c:v>63.911000000000001</c:v>
                </c:pt>
                <c:pt idx="62">
                  <c:v>63.767000000000003</c:v>
                </c:pt>
                <c:pt idx="63">
                  <c:v>61.795000000000002</c:v>
                </c:pt>
                <c:pt idx="64">
                  <c:v>61.234999999999999</c:v>
                </c:pt>
                <c:pt idx="65">
                  <c:v>63.402000000000001</c:v>
                </c:pt>
                <c:pt idx="66">
                  <c:v>63.012999999999998</c:v>
                </c:pt>
                <c:pt idx="67">
                  <c:v>63.719000000000001</c:v>
                </c:pt>
                <c:pt idx="68">
                  <c:v>63.719000000000001</c:v>
                </c:pt>
                <c:pt idx="69">
                  <c:v>63.92</c:v>
                </c:pt>
                <c:pt idx="70">
                  <c:v>62.609000000000002</c:v>
                </c:pt>
                <c:pt idx="71">
                  <c:v>62.710999999999999</c:v>
                </c:pt>
                <c:pt idx="72">
                  <c:v>62.710999999999999</c:v>
                </c:pt>
                <c:pt idx="73">
                  <c:v>62.710999999999999</c:v>
                </c:pt>
                <c:pt idx="74">
                  <c:v>63.265000000000001</c:v>
                </c:pt>
                <c:pt idx="75">
                  <c:v>62.671999999999997</c:v>
                </c:pt>
                <c:pt idx="76">
                  <c:v>62.87</c:v>
                </c:pt>
                <c:pt idx="77">
                  <c:v>60.677</c:v>
                </c:pt>
                <c:pt idx="78">
                  <c:v>60.496000000000002</c:v>
                </c:pt>
                <c:pt idx="79">
                  <c:v>60.048000000000002</c:v>
                </c:pt>
                <c:pt idx="80">
                  <c:v>60.481000000000002</c:v>
                </c:pt>
                <c:pt idx="81">
                  <c:v>59.561</c:v>
                </c:pt>
                <c:pt idx="82">
                  <c:v>59.156999999999996</c:v>
                </c:pt>
                <c:pt idx="83">
                  <c:v>59.646000000000001</c:v>
                </c:pt>
                <c:pt idx="84">
                  <c:v>58.953000000000003</c:v>
                </c:pt>
                <c:pt idx="85">
                  <c:v>58.765999999999998</c:v>
                </c:pt>
                <c:pt idx="86">
                  <c:v>59.667999999999999</c:v>
                </c:pt>
                <c:pt idx="87">
                  <c:v>61.9</c:v>
                </c:pt>
                <c:pt idx="88">
                  <c:v>63.323</c:v>
                </c:pt>
                <c:pt idx="89">
                  <c:v>63.417000000000002</c:v>
                </c:pt>
                <c:pt idx="90">
                  <c:v>62.905000000000001</c:v>
                </c:pt>
                <c:pt idx="91">
                  <c:v>64.001999999999995</c:v>
                </c:pt>
                <c:pt idx="92">
                  <c:v>64.686000000000007</c:v>
                </c:pt>
                <c:pt idx="93">
                  <c:v>64.611000000000004</c:v>
                </c:pt>
                <c:pt idx="94">
                  <c:v>63.758000000000003</c:v>
                </c:pt>
                <c:pt idx="95">
                  <c:v>63.720999999999997</c:v>
                </c:pt>
                <c:pt idx="96">
                  <c:v>62.295999999999999</c:v>
                </c:pt>
                <c:pt idx="97">
                  <c:v>61.853000000000002</c:v>
                </c:pt>
                <c:pt idx="98">
                  <c:v>60.947000000000003</c:v>
                </c:pt>
                <c:pt idx="99">
                  <c:v>60.642000000000003</c:v>
                </c:pt>
                <c:pt idx="100">
                  <c:v>61.417999999999999</c:v>
                </c:pt>
                <c:pt idx="101">
                  <c:v>59.981999999999999</c:v>
                </c:pt>
                <c:pt idx="102">
                  <c:v>59.826999999999998</c:v>
                </c:pt>
                <c:pt idx="103">
                  <c:v>60.430999999999997</c:v>
                </c:pt>
                <c:pt idx="104">
                  <c:v>59.210999999999999</c:v>
                </c:pt>
                <c:pt idx="105">
                  <c:v>60.600999999999999</c:v>
                </c:pt>
                <c:pt idx="106">
                  <c:v>60.72</c:v>
                </c:pt>
                <c:pt idx="107">
                  <c:v>62.509</c:v>
                </c:pt>
                <c:pt idx="108">
                  <c:v>64.423000000000002</c:v>
                </c:pt>
                <c:pt idx="109">
                  <c:v>64.945999999999998</c:v>
                </c:pt>
                <c:pt idx="110">
                  <c:v>64.849999999999994</c:v>
                </c:pt>
                <c:pt idx="111">
                  <c:v>65.444999999999993</c:v>
                </c:pt>
                <c:pt idx="112">
                  <c:v>64.093999999999994</c:v>
                </c:pt>
                <c:pt idx="113">
                  <c:v>63.301000000000002</c:v>
                </c:pt>
                <c:pt idx="114">
                  <c:v>62.741</c:v>
                </c:pt>
                <c:pt idx="115">
                  <c:v>63.347999999999999</c:v>
                </c:pt>
                <c:pt idx="116">
                  <c:v>64.153999999999996</c:v>
                </c:pt>
                <c:pt idx="117">
                  <c:v>64.655000000000001</c:v>
                </c:pt>
                <c:pt idx="118">
                  <c:v>64.069000000000003</c:v>
                </c:pt>
                <c:pt idx="119">
                  <c:v>63.372999999999998</c:v>
                </c:pt>
                <c:pt idx="120">
                  <c:v>61.926000000000002</c:v>
                </c:pt>
                <c:pt idx="121">
                  <c:v>62.41</c:v>
                </c:pt>
                <c:pt idx="122">
                  <c:v>63.503</c:v>
                </c:pt>
                <c:pt idx="123">
                  <c:v>63.433999999999997</c:v>
                </c:pt>
                <c:pt idx="124">
                  <c:v>63.692999999999998</c:v>
                </c:pt>
                <c:pt idx="125">
                  <c:v>64.566000000000003</c:v>
                </c:pt>
                <c:pt idx="126">
                  <c:v>64.941999999999993</c:v>
                </c:pt>
                <c:pt idx="127">
                  <c:v>65.528999999999996</c:v>
                </c:pt>
                <c:pt idx="128">
                  <c:v>66.256</c:v>
                </c:pt>
                <c:pt idx="129">
                  <c:v>65.933000000000007</c:v>
                </c:pt>
                <c:pt idx="130">
                  <c:v>66.322999999999993</c:v>
                </c:pt>
                <c:pt idx="131">
                  <c:v>68.064999999999998</c:v>
                </c:pt>
                <c:pt idx="132">
                  <c:v>67.656999999999996</c:v>
                </c:pt>
                <c:pt idx="133">
                  <c:v>68.236999999999995</c:v>
                </c:pt>
                <c:pt idx="134">
                  <c:v>67.147999999999996</c:v>
                </c:pt>
                <c:pt idx="135">
                  <c:v>65.625</c:v>
                </c:pt>
                <c:pt idx="136">
                  <c:v>66.058000000000007</c:v>
                </c:pt>
                <c:pt idx="137">
                  <c:v>67.275999999999996</c:v>
                </c:pt>
                <c:pt idx="138">
                  <c:v>67.432000000000002</c:v>
                </c:pt>
                <c:pt idx="139">
                  <c:v>66.950999999999993</c:v>
                </c:pt>
                <c:pt idx="140">
                  <c:v>65.477999999999994</c:v>
                </c:pt>
                <c:pt idx="141">
                  <c:v>58.225000000000001</c:v>
                </c:pt>
                <c:pt idx="142">
                  <c:v>60.71</c:v>
                </c:pt>
                <c:pt idx="143">
                  <c:v>60.203000000000003</c:v>
                </c:pt>
                <c:pt idx="144">
                  <c:v>61.204999999999998</c:v>
                </c:pt>
                <c:pt idx="145">
                  <c:v>61.058</c:v>
                </c:pt>
                <c:pt idx="146">
                  <c:v>63.180999999999997</c:v>
                </c:pt>
                <c:pt idx="147">
                  <c:v>66.248999999999995</c:v>
                </c:pt>
                <c:pt idx="148">
                  <c:v>64.591999999999999</c:v>
                </c:pt>
                <c:pt idx="149">
                  <c:v>63.37</c:v>
                </c:pt>
                <c:pt idx="150">
                  <c:v>63.968000000000004</c:v>
                </c:pt>
                <c:pt idx="151">
                  <c:v>62.715000000000003</c:v>
                </c:pt>
                <c:pt idx="152">
                  <c:v>62.121000000000002</c:v>
                </c:pt>
                <c:pt idx="153">
                  <c:v>62.351999999999997</c:v>
                </c:pt>
                <c:pt idx="154">
                  <c:v>60.183999999999997</c:v>
                </c:pt>
                <c:pt idx="155">
                  <c:v>60.29</c:v>
                </c:pt>
                <c:pt idx="156">
                  <c:v>59.716000000000001</c:v>
                </c:pt>
                <c:pt idx="157">
                  <c:v>59.84</c:v>
                </c:pt>
                <c:pt idx="158">
                  <c:v>59.26</c:v>
                </c:pt>
                <c:pt idx="159">
                  <c:v>59.49</c:v>
                </c:pt>
                <c:pt idx="160">
                  <c:v>59.49</c:v>
                </c:pt>
                <c:pt idx="161">
                  <c:v>60.906999999999996</c:v>
                </c:pt>
                <c:pt idx="162">
                  <c:v>60.802999999999997</c:v>
                </c:pt>
                <c:pt idx="163">
                  <c:v>61.588000000000001</c:v>
                </c:pt>
                <c:pt idx="164">
                  <c:v>60.542999999999999</c:v>
                </c:pt>
                <c:pt idx="165">
                  <c:v>61.923999999999999</c:v>
                </c:pt>
                <c:pt idx="166">
                  <c:v>62.984000000000002</c:v>
                </c:pt>
                <c:pt idx="167">
                  <c:v>67.617999999999995</c:v>
                </c:pt>
                <c:pt idx="168">
                  <c:v>69.992999999999995</c:v>
                </c:pt>
                <c:pt idx="169">
                  <c:v>69.790999999999997</c:v>
                </c:pt>
                <c:pt idx="170">
                  <c:v>70.186000000000007</c:v>
                </c:pt>
                <c:pt idx="171">
                  <c:v>70.090999999999994</c:v>
                </c:pt>
                <c:pt idx="172">
                  <c:v>70.313000000000002</c:v>
                </c:pt>
                <c:pt idx="173">
                  <c:v>74.361000000000004</c:v>
                </c:pt>
                <c:pt idx="174">
                  <c:v>73.700999999999993</c:v>
                </c:pt>
                <c:pt idx="175">
                  <c:v>72.277000000000001</c:v>
                </c:pt>
                <c:pt idx="176">
                  <c:v>66.578999999999994</c:v>
                </c:pt>
                <c:pt idx="177">
                  <c:v>61.756</c:v>
                </c:pt>
                <c:pt idx="178">
                  <c:v>62.631</c:v>
                </c:pt>
                <c:pt idx="179">
                  <c:v>62.601999999999997</c:v>
                </c:pt>
                <c:pt idx="180">
                  <c:v>62.168999999999997</c:v>
                </c:pt>
                <c:pt idx="181">
                  <c:v>62.866999999999997</c:v>
                </c:pt>
                <c:pt idx="182">
                  <c:v>62.643999999999998</c:v>
                </c:pt>
                <c:pt idx="183">
                  <c:v>61.064999999999998</c:v>
                </c:pt>
                <c:pt idx="184">
                  <c:v>60.192</c:v>
                </c:pt>
                <c:pt idx="185">
                  <c:v>61.893000000000001</c:v>
                </c:pt>
                <c:pt idx="186">
                  <c:v>61.207999999999998</c:v>
                </c:pt>
                <c:pt idx="187">
                  <c:v>60.643999999999998</c:v>
                </c:pt>
                <c:pt idx="188">
                  <c:v>59.34</c:v>
                </c:pt>
                <c:pt idx="189">
                  <c:v>58.253999999999998</c:v>
                </c:pt>
                <c:pt idx="190">
                  <c:v>58.198999999999998</c:v>
                </c:pt>
                <c:pt idx="191">
                  <c:v>59.628999999999998</c:v>
                </c:pt>
                <c:pt idx="192">
                  <c:v>60.015000000000001</c:v>
                </c:pt>
                <c:pt idx="193">
                  <c:v>61.69</c:v>
                </c:pt>
                <c:pt idx="194">
                  <c:v>58.720999999999997</c:v>
                </c:pt>
                <c:pt idx="195">
                  <c:v>61.655999999999999</c:v>
                </c:pt>
                <c:pt idx="196">
                  <c:v>61.125999999999998</c:v>
                </c:pt>
                <c:pt idx="197">
                  <c:v>62.308</c:v>
                </c:pt>
                <c:pt idx="198">
                  <c:v>66.406000000000006</c:v>
                </c:pt>
                <c:pt idx="199">
                  <c:v>67.176000000000002</c:v>
                </c:pt>
                <c:pt idx="200">
                  <c:v>71.975999999999999</c:v>
                </c:pt>
                <c:pt idx="201">
                  <c:v>73.093999999999994</c:v>
                </c:pt>
                <c:pt idx="202">
                  <c:v>72.852000000000004</c:v>
                </c:pt>
                <c:pt idx="203">
                  <c:v>71.361000000000004</c:v>
                </c:pt>
                <c:pt idx="204">
                  <c:v>70.057000000000002</c:v>
                </c:pt>
                <c:pt idx="205">
                  <c:v>73.135000000000005</c:v>
                </c:pt>
                <c:pt idx="206">
                  <c:v>70.873000000000005</c:v>
                </c:pt>
                <c:pt idx="207">
                  <c:v>72.421999999999997</c:v>
                </c:pt>
                <c:pt idx="208">
                  <c:v>70.426000000000002</c:v>
                </c:pt>
                <c:pt idx="209">
                  <c:v>73.007000000000005</c:v>
                </c:pt>
                <c:pt idx="210">
                  <c:v>74.605000000000004</c:v>
                </c:pt>
                <c:pt idx="211">
                  <c:v>66.087999999999994</c:v>
                </c:pt>
                <c:pt idx="212">
                  <c:v>61.265000000000001</c:v>
                </c:pt>
                <c:pt idx="213">
                  <c:v>63.848999999999997</c:v>
                </c:pt>
                <c:pt idx="214">
                  <c:v>60.728000000000002</c:v>
                </c:pt>
                <c:pt idx="215">
                  <c:v>58.44</c:v>
                </c:pt>
                <c:pt idx="216">
                  <c:v>58.707999999999998</c:v>
                </c:pt>
                <c:pt idx="217">
                  <c:v>58.518999999999998</c:v>
                </c:pt>
                <c:pt idx="218">
                  <c:v>59.024000000000001</c:v>
                </c:pt>
                <c:pt idx="219">
                  <c:v>57.862000000000002</c:v>
                </c:pt>
                <c:pt idx="220">
                  <c:v>59.107999999999997</c:v>
                </c:pt>
                <c:pt idx="221">
                  <c:v>58.661999999999999</c:v>
                </c:pt>
                <c:pt idx="222">
                  <c:v>59.414000000000001</c:v>
                </c:pt>
                <c:pt idx="223">
                  <c:v>58.093000000000004</c:v>
                </c:pt>
                <c:pt idx="224">
                  <c:v>58.156999999999996</c:v>
                </c:pt>
                <c:pt idx="225">
                  <c:v>58.156999999999996</c:v>
                </c:pt>
                <c:pt idx="226">
                  <c:v>58.783000000000001</c:v>
                </c:pt>
                <c:pt idx="227">
                  <c:v>58.139000000000003</c:v>
                </c:pt>
                <c:pt idx="228">
                  <c:v>57.673000000000002</c:v>
                </c:pt>
                <c:pt idx="229">
                  <c:v>57.445999999999998</c:v>
                </c:pt>
                <c:pt idx="230">
                  <c:v>58.146999999999998</c:v>
                </c:pt>
                <c:pt idx="231">
                  <c:v>57.984000000000002</c:v>
                </c:pt>
                <c:pt idx="232">
                  <c:v>57.921999999999997</c:v>
                </c:pt>
                <c:pt idx="233">
                  <c:v>59.89</c:v>
                </c:pt>
                <c:pt idx="234">
                  <c:v>59.624000000000002</c:v>
                </c:pt>
                <c:pt idx="235">
                  <c:v>59.886000000000003</c:v>
                </c:pt>
                <c:pt idx="236">
                  <c:v>59.436999999999998</c:v>
                </c:pt>
                <c:pt idx="237">
                  <c:v>59.478000000000002</c:v>
                </c:pt>
                <c:pt idx="238">
                  <c:v>59.472999999999999</c:v>
                </c:pt>
                <c:pt idx="239">
                  <c:v>60.738999999999997</c:v>
                </c:pt>
                <c:pt idx="240">
                  <c:v>60.738999999999997</c:v>
                </c:pt>
                <c:pt idx="241">
                  <c:v>62.947000000000003</c:v>
                </c:pt>
                <c:pt idx="242">
                  <c:v>64.712999999999994</c:v>
                </c:pt>
                <c:pt idx="243">
                  <c:v>63.718000000000004</c:v>
                </c:pt>
                <c:pt idx="244">
                  <c:v>62.575000000000003</c:v>
                </c:pt>
                <c:pt idx="245">
                  <c:v>62.738999999999997</c:v>
                </c:pt>
                <c:pt idx="246">
                  <c:v>65.63</c:v>
                </c:pt>
                <c:pt idx="247">
                  <c:v>64.882999999999996</c:v>
                </c:pt>
                <c:pt idx="248">
                  <c:v>63.085999999999999</c:v>
                </c:pt>
                <c:pt idx="249">
                  <c:v>66.311999999999998</c:v>
                </c:pt>
                <c:pt idx="250">
                  <c:v>68.253</c:v>
                </c:pt>
                <c:pt idx="251">
                  <c:v>68.206000000000003</c:v>
                </c:pt>
                <c:pt idx="252">
                  <c:v>69.924000000000007</c:v>
                </c:pt>
                <c:pt idx="253">
                  <c:v>70.641000000000005</c:v>
                </c:pt>
                <c:pt idx="254">
                  <c:v>68.938999999999993</c:v>
                </c:pt>
                <c:pt idx="255">
                  <c:v>67.153999999999996</c:v>
                </c:pt>
                <c:pt idx="256">
                  <c:v>64.424999999999997</c:v>
                </c:pt>
                <c:pt idx="257">
                  <c:v>62.603999999999999</c:v>
                </c:pt>
                <c:pt idx="258">
                  <c:v>62.670999999999999</c:v>
                </c:pt>
                <c:pt idx="259">
                  <c:v>62.347000000000001</c:v>
                </c:pt>
                <c:pt idx="260">
                  <c:v>63.305</c:v>
                </c:pt>
                <c:pt idx="261">
                  <c:v>62.304000000000002</c:v>
                </c:pt>
                <c:pt idx="262">
                  <c:v>63.707000000000001</c:v>
                </c:pt>
                <c:pt idx="263">
                  <c:v>64.385999999999996</c:v>
                </c:pt>
                <c:pt idx="264">
                  <c:v>63.082000000000001</c:v>
                </c:pt>
                <c:pt idx="265">
                  <c:v>63.082000000000001</c:v>
                </c:pt>
                <c:pt idx="266">
                  <c:v>63.082000000000001</c:v>
                </c:pt>
                <c:pt idx="267">
                  <c:v>64.122</c:v>
                </c:pt>
                <c:pt idx="268">
                  <c:v>64.662000000000006</c:v>
                </c:pt>
                <c:pt idx="269">
                  <c:v>64.349999999999994</c:v>
                </c:pt>
                <c:pt idx="270">
                  <c:v>64.988</c:v>
                </c:pt>
                <c:pt idx="271">
                  <c:v>62.179000000000002</c:v>
                </c:pt>
                <c:pt idx="272">
                  <c:v>64.798000000000002</c:v>
                </c:pt>
                <c:pt idx="273">
                  <c:v>59.618000000000002</c:v>
                </c:pt>
                <c:pt idx="274">
                  <c:v>59.618000000000002</c:v>
                </c:pt>
                <c:pt idx="275">
                  <c:v>60.268000000000001</c:v>
                </c:pt>
                <c:pt idx="276">
                  <c:v>59.093000000000004</c:v>
                </c:pt>
                <c:pt idx="277">
                  <c:v>58.351999999999997</c:v>
                </c:pt>
                <c:pt idx="278">
                  <c:v>59.633000000000003</c:v>
                </c:pt>
                <c:pt idx="279">
                  <c:v>60.749000000000002</c:v>
                </c:pt>
                <c:pt idx="280">
                  <c:v>60.188000000000002</c:v>
                </c:pt>
                <c:pt idx="281">
                  <c:v>61.073999999999998</c:v>
                </c:pt>
                <c:pt idx="282">
                  <c:v>62.316000000000003</c:v>
                </c:pt>
                <c:pt idx="283">
                  <c:v>63.79</c:v>
                </c:pt>
                <c:pt idx="284">
                  <c:v>63.088999999999999</c:v>
                </c:pt>
                <c:pt idx="285">
                  <c:v>64.067999999999998</c:v>
                </c:pt>
                <c:pt idx="286">
                  <c:v>64.126000000000005</c:v>
                </c:pt>
                <c:pt idx="287">
                  <c:v>64.908000000000001</c:v>
                </c:pt>
                <c:pt idx="288">
                  <c:v>65.254000000000005</c:v>
                </c:pt>
                <c:pt idx="289">
                  <c:v>64.343000000000004</c:v>
                </c:pt>
                <c:pt idx="290">
                  <c:v>63.156999999999996</c:v>
                </c:pt>
                <c:pt idx="291">
                  <c:v>63.683999999999997</c:v>
                </c:pt>
                <c:pt idx="292">
                  <c:v>66.233999999999995</c:v>
                </c:pt>
                <c:pt idx="293">
                  <c:v>66.942999999999998</c:v>
                </c:pt>
                <c:pt idx="294">
                  <c:v>65.933999999999997</c:v>
                </c:pt>
                <c:pt idx="295">
                  <c:v>66.218000000000004</c:v>
                </c:pt>
                <c:pt idx="296">
                  <c:v>67.138999999999996</c:v>
                </c:pt>
                <c:pt idx="297">
                  <c:v>68.153000000000006</c:v>
                </c:pt>
                <c:pt idx="298">
                  <c:v>68.474999999999994</c:v>
                </c:pt>
                <c:pt idx="299">
                  <c:v>67.566000000000003</c:v>
                </c:pt>
                <c:pt idx="300">
                  <c:v>69.454999999999998</c:v>
                </c:pt>
                <c:pt idx="301">
                  <c:v>70.576999999999998</c:v>
                </c:pt>
                <c:pt idx="302">
                  <c:v>71.686000000000007</c:v>
                </c:pt>
                <c:pt idx="303">
                  <c:v>70.418000000000006</c:v>
                </c:pt>
                <c:pt idx="304">
                  <c:v>70.034999999999997</c:v>
                </c:pt>
                <c:pt idx="305">
                  <c:v>69.305999999999997</c:v>
                </c:pt>
                <c:pt idx="306">
                  <c:v>71.581000000000003</c:v>
                </c:pt>
                <c:pt idx="307">
                  <c:v>70.272999999999996</c:v>
                </c:pt>
                <c:pt idx="308">
                  <c:v>67.421000000000006</c:v>
                </c:pt>
                <c:pt idx="309">
                  <c:v>67.819000000000003</c:v>
                </c:pt>
                <c:pt idx="310">
                  <c:v>66.605000000000004</c:v>
                </c:pt>
                <c:pt idx="311">
                  <c:v>67.483999999999995</c:v>
                </c:pt>
                <c:pt idx="312">
                  <c:v>68.162999999999997</c:v>
                </c:pt>
                <c:pt idx="313">
                  <c:v>70.105000000000004</c:v>
                </c:pt>
                <c:pt idx="314">
                  <c:v>68.700999999999993</c:v>
                </c:pt>
                <c:pt idx="315">
                  <c:v>69.472999999999999</c:v>
                </c:pt>
                <c:pt idx="316">
                  <c:v>70.576999999999998</c:v>
                </c:pt>
                <c:pt idx="317">
                  <c:v>72.593999999999994</c:v>
                </c:pt>
                <c:pt idx="318">
                  <c:v>70.736999999999995</c:v>
                </c:pt>
                <c:pt idx="319">
                  <c:v>71.138000000000005</c:v>
                </c:pt>
                <c:pt idx="320">
                  <c:v>69.983999999999995</c:v>
                </c:pt>
                <c:pt idx="321">
                  <c:v>69.631</c:v>
                </c:pt>
                <c:pt idx="322">
                  <c:v>68.638000000000005</c:v>
                </c:pt>
                <c:pt idx="323">
                  <c:v>71.435000000000002</c:v>
                </c:pt>
                <c:pt idx="324">
                  <c:v>71.884</c:v>
                </c:pt>
                <c:pt idx="325">
                  <c:v>73.069000000000003</c:v>
                </c:pt>
                <c:pt idx="326">
                  <c:v>72.923000000000002</c:v>
                </c:pt>
                <c:pt idx="327">
                  <c:v>74.224000000000004</c:v>
                </c:pt>
                <c:pt idx="328">
                  <c:v>71.23</c:v>
                </c:pt>
                <c:pt idx="329">
                  <c:v>67.042000000000002</c:v>
                </c:pt>
                <c:pt idx="330">
                  <c:v>67.042000000000002</c:v>
                </c:pt>
                <c:pt idx="331">
                  <c:v>67.575000000000003</c:v>
                </c:pt>
                <c:pt idx="332">
                  <c:v>67.225999999999999</c:v>
                </c:pt>
                <c:pt idx="333">
                  <c:v>67.557000000000002</c:v>
                </c:pt>
                <c:pt idx="334">
                  <c:v>67.557000000000002</c:v>
                </c:pt>
                <c:pt idx="335">
                  <c:v>67.557000000000002</c:v>
                </c:pt>
                <c:pt idx="336">
                  <c:v>68.796000000000006</c:v>
                </c:pt>
                <c:pt idx="337">
                  <c:v>68.602999999999994</c:v>
                </c:pt>
                <c:pt idx="338">
                  <c:v>68.176000000000002</c:v>
                </c:pt>
                <c:pt idx="339">
                  <c:v>70.856999999999999</c:v>
                </c:pt>
                <c:pt idx="340">
                  <c:v>69.135000000000005</c:v>
                </c:pt>
                <c:pt idx="341">
                  <c:v>67.754000000000005</c:v>
                </c:pt>
                <c:pt idx="342">
                  <c:v>72.989000000000004</c:v>
                </c:pt>
                <c:pt idx="343">
                  <c:v>75.126999999999995</c:v>
                </c:pt>
                <c:pt idx="344">
                  <c:v>75.522999999999996</c:v>
                </c:pt>
                <c:pt idx="345">
                  <c:v>76.167000000000002</c:v>
                </c:pt>
                <c:pt idx="346">
                  <c:v>76.275000000000006</c:v>
                </c:pt>
                <c:pt idx="347">
                  <c:v>76.418000000000006</c:v>
                </c:pt>
                <c:pt idx="348">
                  <c:v>76.468000000000004</c:v>
                </c:pt>
                <c:pt idx="349">
                  <c:v>76.525000000000006</c:v>
                </c:pt>
                <c:pt idx="350">
                  <c:v>76.292000000000002</c:v>
                </c:pt>
                <c:pt idx="351">
                  <c:v>78.015000000000001</c:v>
                </c:pt>
                <c:pt idx="352">
                  <c:v>77.263999999999996</c:v>
                </c:pt>
                <c:pt idx="353">
                  <c:v>79.653000000000006</c:v>
                </c:pt>
                <c:pt idx="354">
                  <c:v>80.566000000000003</c:v>
                </c:pt>
                <c:pt idx="355">
                  <c:v>78.959000000000003</c:v>
                </c:pt>
                <c:pt idx="356">
                  <c:v>78.661000000000001</c:v>
                </c:pt>
                <c:pt idx="357">
                  <c:v>78.899000000000001</c:v>
                </c:pt>
                <c:pt idx="358">
                  <c:v>80.230999999999995</c:v>
                </c:pt>
                <c:pt idx="359">
                  <c:v>79.561000000000007</c:v>
                </c:pt>
                <c:pt idx="360">
                  <c:v>80.956999999999994</c:v>
                </c:pt>
                <c:pt idx="361">
                  <c:v>82.578999999999994</c:v>
                </c:pt>
                <c:pt idx="362">
                  <c:v>81.378</c:v>
                </c:pt>
                <c:pt idx="363">
                  <c:v>81.076999999999998</c:v>
                </c:pt>
                <c:pt idx="364">
                  <c:v>85.391000000000005</c:v>
                </c:pt>
                <c:pt idx="365">
                  <c:v>87.186000000000007</c:v>
                </c:pt>
                <c:pt idx="366">
                  <c:v>87.058999999999997</c:v>
                </c:pt>
                <c:pt idx="367">
                  <c:v>87.778000000000006</c:v>
                </c:pt>
                <c:pt idx="368">
                  <c:v>89.731999999999999</c:v>
                </c:pt>
                <c:pt idx="369">
                  <c:v>90.180999999999997</c:v>
                </c:pt>
                <c:pt idx="370">
                  <c:v>89.447999999999993</c:v>
                </c:pt>
                <c:pt idx="371">
                  <c:v>91.56</c:v>
                </c:pt>
                <c:pt idx="372">
                  <c:v>95.792000000000002</c:v>
                </c:pt>
                <c:pt idx="373">
                  <c:v>98.823999999999998</c:v>
                </c:pt>
                <c:pt idx="374">
                  <c:v>101.255</c:v>
                </c:pt>
                <c:pt idx="375">
                  <c:v>101.961</c:v>
                </c:pt>
                <c:pt idx="376">
                  <c:v>103.063</c:v>
                </c:pt>
                <c:pt idx="377">
                  <c:v>100.187</c:v>
                </c:pt>
                <c:pt idx="378">
                  <c:v>97.981999999999999</c:v>
                </c:pt>
                <c:pt idx="379">
                  <c:v>100.07</c:v>
                </c:pt>
                <c:pt idx="380">
                  <c:v>103.714</c:v>
                </c:pt>
                <c:pt idx="381">
                  <c:v>100.372</c:v>
                </c:pt>
                <c:pt idx="382">
                  <c:v>98.585999999999999</c:v>
                </c:pt>
                <c:pt idx="383">
                  <c:v>96.772000000000006</c:v>
                </c:pt>
                <c:pt idx="384">
                  <c:v>96.79</c:v>
                </c:pt>
                <c:pt idx="385">
                  <c:v>97.89</c:v>
                </c:pt>
                <c:pt idx="386">
                  <c:v>94.48</c:v>
                </c:pt>
                <c:pt idx="387">
                  <c:v>95.471000000000004</c:v>
                </c:pt>
                <c:pt idx="388">
                  <c:v>95.311999999999998</c:v>
                </c:pt>
                <c:pt idx="389">
                  <c:v>100.78700000000001</c:v>
                </c:pt>
                <c:pt idx="390">
                  <c:v>99.635000000000005</c:v>
                </c:pt>
                <c:pt idx="391">
                  <c:v>101.003</c:v>
                </c:pt>
                <c:pt idx="392">
                  <c:v>98.495999999999995</c:v>
                </c:pt>
                <c:pt idx="393">
                  <c:v>98.3</c:v>
                </c:pt>
                <c:pt idx="394">
                  <c:v>93.486999999999995</c:v>
                </c:pt>
                <c:pt idx="395">
                  <c:v>90.221000000000004</c:v>
                </c:pt>
                <c:pt idx="396">
                  <c:v>91.516999999999996</c:v>
                </c:pt>
                <c:pt idx="397">
                  <c:v>93.093999999999994</c:v>
                </c:pt>
                <c:pt idx="398">
                  <c:v>91.768000000000001</c:v>
                </c:pt>
                <c:pt idx="399">
                  <c:v>88.647999999999996</c:v>
                </c:pt>
                <c:pt idx="400">
                  <c:v>88.813000000000002</c:v>
                </c:pt>
                <c:pt idx="401">
                  <c:v>85.603999999999999</c:v>
                </c:pt>
                <c:pt idx="402">
                  <c:v>79.893000000000001</c:v>
                </c:pt>
                <c:pt idx="403">
                  <c:v>79.825999999999993</c:v>
                </c:pt>
                <c:pt idx="404">
                  <c:v>79.600999999999999</c:v>
                </c:pt>
                <c:pt idx="405">
                  <c:v>79.236999999999995</c:v>
                </c:pt>
                <c:pt idx="406">
                  <c:v>81.093999999999994</c:v>
                </c:pt>
                <c:pt idx="407">
                  <c:v>82.43</c:v>
                </c:pt>
                <c:pt idx="408">
                  <c:v>80.957999999999998</c:v>
                </c:pt>
                <c:pt idx="409">
                  <c:v>81.953000000000003</c:v>
                </c:pt>
                <c:pt idx="410">
                  <c:v>83.036000000000001</c:v>
                </c:pt>
                <c:pt idx="411">
                  <c:v>82.893000000000001</c:v>
                </c:pt>
                <c:pt idx="412">
                  <c:v>80.161000000000001</c:v>
                </c:pt>
                <c:pt idx="413">
                  <c:v>79.466999999999999</c:v>
                </c:pt>
                <c:pt idx="414">
                  <c:v>80.061000000000007</c:v>
                </c:pt>
                <c:pt idx="415">
                  <c:v>81.027000000000001</c:v>
                </c:pt>
                <c:pt idx="416">
                  <c:v>79.698999999999998</c:v>
                </c:pt>
                <c:pt idx="417">
                  <c:v>79.989000000000004</c:v>
                </c:pt>
                <c:pt idx="418">
                  <c:v>84.483999999999995</c:v>
                </c:pt>
                <c:pt idx="419">
                  <c:v>84.483999999999995</c:v>
                </c:pt>
                <c:pt idx="420">
                  <c:v>85.14</c:v>
                </c:pt>
                <c:pt idx="421">
                  <c:v>85.034999999999997</c:v>
                </c:pt>
                <c:pt idx="422">
                  <c:v>87.49</c:v>
                </c:pt>
                <c:pt idx="423">
                  <c:v>88.953000000000003</c:v>
                </c:pt>
                <c:pt idx="424">
                  <c:v>88.539000000000001</c:v>
                </c:pt>
                <c:pt idx="425">
                  <c:v>86.578000000000003</c:v>
                </c:pt>
                <c:pt idx="426">
                  <c:v>83.844999999999999</c:v>
                </c:pt>
                <c:pt idx="427">
                  <c:v>83.256</c:v>
                </c:pt>
                <c:pt idx="428">
                  <c:v>82.006</c:v>
                </c:pt>
                <c:pt idx="429">
                  <c:v>81.573999999999998</c:v>
                </c:pt>
                <c:pt idx="430">
                  <c:v>80.19</c:v>
                </c:pt>
                <c:pt idx="431">
                  <c:v>82.49</c:v>
                </c:pt>
                <c:pt idx="432">
                  <c:v>83.671999999999997</c:v>
                </c:pt>
                <c:pt idx="433">
                  <c:v>80.406000000000006</c:v>
                </c:pt>
                <c:pt idx="434">
                  <c:v>79.617000000000004</c:v>
                </c:pt>
                <c:pt idx="435">
                  <c:v>82.061999999999998</c:v>
                </c:pt>
                <c:pt idx="436">
                  <c:v>81.965999999999994</c:v>
                </c:pt>
                <c:pt idx="437">
                  <c:v>79.325000000000003</c:v>
                </c:pt>
                <c:pt idx="438">
                  <c:v>77.525999999999996</c:v>
                </c:pt>
                <c:pt idx="439">
                  <c:v>76.460999999999999</c:v>
                </c:pt>
                <c:pt idx="440">
                  <c:v>78.165999999999997</c:v>
                </c:pt>
                <c:pt idx="441">
                  <c:v>80.543999999999997</c:v>
                </c:pt>
                <c:pt idx="442">
                  <c:v>80.67</c:v>
                </c:pt>
                <c:pt idx="443">
                  <c:v>80.406999999999996</c:v>
                </c:pt>
                <c:pt idx="444">
                  <c:v>78.933999999999997</c:v>
                </c:pt>
                <c:pt idx="445">
                  <c:v>81.114999999999995</c:v>
                </c:pt>
                <c:pt idx="446">
                  <c:v>79.296999999999997</c:v>
                </c:pt>
                <c:pt idx="447">
                  <c:v>79.762</c:v>
                </c:pt>
                <c:pt idx="448">
                  <c:v>81.819999999999993</c:v>
                </c:pt>
                <c:pt idx="449">
                  <c:v>81.046000000000006</c:v>
                </c:pt>
                <c:pt idx="450">
                  <c:v>80.295000000000002</c:v>
                </c:pt>
                <c:pt idx="451">
                  <c:v>79.506</c:v>
                </c:pt>
                <c:pt idx="452">
                  <c:v>83.213999999999999</c:v>
                </c:pt>
                <c:pt idx="453">
                  <c:v>86.412000000000006</c:v>
                </c:pt>
                <c:pt idx="454">
                  <c:v>88.066000000000003</c:v>
                </c:pt>
                <c:pt idx="455">
                  <c:v>89.483999999999995</c:v>
                </c:pt>
                <c:pt idx="456">
                  <c:v>85.34</c:v>
                </c:pt>
                <c:pt idx="457">
                  <c:v>84.171000000000006</c:v>
                </c:pt>
                <c:pt idx="458">
                  <c:v>84.35</c:v>
                </c:pt>
                <c:pt idx="459">
                  <c:v>85.28</c:v>
                </c:pt>
                <c:pt idx="460">
                  <c:v>88.930999999999997</c:v>
                </c:pt>
                <c:pt idx="461">
                  <c:v>89.953000000000003</c:v>
                </c:pt>
                <c:pt idx="462">
                  <c:v>91.206999999999994</c:v>
                </c:pt>
                <c:pt idx="463">
                  <c:v>93.08</c:v>
                </c:pt>
                <c:pt idx="464">
                  <c:v>92.367999999999995</c:v>
                </c:pt>
                <c:pt idx="465">
                  <c:v>90.29</c:v>
                </c:pt>
                <c:pt idx="466">
                  <c:v>90.242999999999995</c:v>
                </c:pt>
                <c:pt idx="467">
                  <c:v>89.311999999999998</c:v>
                </c:pt>
                <c:pt idx="468">
                  <c:v>88.474999999999994</c:v>
                </c:pt>
                <c:pt idx="469">
                  <c:v>86.975999999999999</c:v>
                </c:pt>
                <c:pt idx="470">
                  <c:v>90.224999999999994</c:v>
                </c:pt>
                <c:pt idx="471">
                  <c:v>89.41</c:v>
                </c:pt>
                <c:pt idx="472">
                  <c:v>88.218999999999994</c:v>
                </c:pt>
                <c:pt idx="473">
                  <c:v>88.507999999999996</c:v>
                </c:pt>
                <c:pt idx="474">
                  <c:v>87.673000000000002</c:v>
                </c:pt>
                <c:pt idx="475">
                  <c:v>87.846000000000004</c:v>
                </c:pt>
                <c:pt idx="476">
                  <c:v>87.457999999999998</c:v>
                </c:pt>
                <c:pt idx="477">
                  <c:v>87.792000000000002</c:v>
                </c:pt>
                <c:pt idx="478">
                  <c:v>88.724999999999994</c:v>
                </c:pt>
                <c:pt idx="479">
                  <c:v>87.613</c:v>
                </c:pt>
                <c:pt idx="480">
                  <c:v>90.015000000000001</c:v>
                </c:pt>
                <c:pt idx="481">
                  <c:v>92.963999999999999</c:v>
                </c:pt>
                <c:pt idx="482">
                  <c:v>91.366</c:v>
                </c:pt>
                <c:pt idx="483">
                  <c:v>91.572000000000003</c:v>
                </c:pt>
                <c:pt idx="484">
                  <c:v>91.572000000000003</c:v>
                </c:pt>
                <c:pt idx="485">
                  <c:v>94.912999999999997</c:v>
                </c:pt>
                <c:pt idx="486">
                  <c:v>97.673000000000002</c:v>
                </c:pt>
                <c:pt idx="487">
                  <c:v>93.84</c:v>
                </c:pt>
                <c:pt idx="488">
                  <c:v>94.131</c:v>
                </c:pt>
                <c:pt idx="489">
                  <c:v>95.835999999999999</c:v>
                </c:pt>
                <c:pt idx="490">
                  <c:v>96.875</c:v>
                </c:pt>
                <c:pt idx="491">
                  <c:v>100.374</c:v>
                </c:pt>
                <c:pt idx="492">
                  <c:v>101.3</c:v>
                </c:pt>
                <c:pt idx="493">
                  <c:v>101.351</c:v>
                </c:pt>
                <c:pt idx="494">
                  <c:v>101.565</c:v>
                </c:pt>
                <c:pt idx="495">
                  <c:v>103.937</c:v>
                </c:pt>
                <c:pt idx="496">
                  <c:v>103.11</c:v>
                </c:pt>
                <c:pt idx="497">
                  <c:v>104.375</c:v>
                </c:pt>
                <c:pt idx="498">
                  <c:v>102.709</c:v>
                </c:pt>
                <c:pt idx="499">
                  <c:v>102.709</c:v>
                </c:pt>
                <c:pt idx="500">
                  <c:v>106.86</c:v>
                </c:pt>
                <c:pt idx="501">
                  <c:v>103.32599999999999</c:v>
                </c:pt>
                <c:pt idx="502">
                  <c:v>103.67</c:v>
                </c:pt>
                <c:pt idx="503">
                  <c:v>98.088999999999999</c:v>
                </c:pt>
                <c:pt idx="504">
                  <c:v>98.088999999999999</c:v>
                </c:pt>
                <c:pt idx="505">
                  <c:v>99.367999999999995</c:v>
                </c:pt>
                <c:pt idx="506">
                  <c:v>101.227</c:v>
                </c:pt>
                <c:pt idx="507">
                  <c:v>98.372</c:v>
                </c:pt>
                <c:pt idx="508">
                  <c:v>95.727999999999994</c:v>
                </c:pt>
                <c:pt idx="509">
                  <c:v>96.126000000000005</c:v>
                </c:pt>
                <c:pt idx="510">
                  <c:v>96.144000000000005</c:v>
                </c:pt>
                <c:pt idx="511">
                  <c:v>92.74</c:v>
                </c:pt>
                <c:pt idx="512">
                  <c:v>92.778000000000006</c:v>
                </c:pt>
                <c:pt idx="513">
                  <c:v>94.494</c:v>
                </c:pt>
                <c:pt idx="514">
                  <c:v>94.585999999999999</c:v>
                </c:pt>
                <c:pt idx="515">
                  <c:v>96.754000000000005</c:v>
                </c:pt>
                <c:pt idx="516">
                  <c:v>97.644000000000005</c:v>
                </c:pt>
                <c:pt idx="517">
                  <c:v>99.876999999999995</c:v>
                </c:pt>
                <c:pt idx="518">
                  <c:v>104.32</c:v>
                </c:pt>
                <c:pt idx="519">
                  <c:v>104.32</c:v>
                </c:pt>
                <c:pt idx="520">
                  <c:v>104.32</c:v>
                </c:pt>
                <c:pt idx="521">
                  <c:v>107.01900000000001</c:v>
                </c:pt>
                <c:pt idx="522">
                  <c:v>102.777</c:v>
                </c:pt>
                <c:pt idx="523">
                  <c:v>98.677000000000007</c:v>
                </c:pt>
                <c:pt idx="524">
                  <c:v>98.93</c:v>
                </c:pt>
                <c:pt idx="525">
                  <c:v>102.57299999999999</c:v>
                </c:pt>
                <c:pt idx="526">
                  <c:v>106.61</c:v>
                </c:pt>
                <c:pt idx="527">
                  <c:v>114.895</c:v>
                </c:pt>
                <c:pt idx="528">
                  <c:v>115.917</c:v>
                </c:pt>
                <c:pt idx="529">
                  <c:v>117.20699999999999</c:v>
                </c:pt>
                <c:pt idx="530">
                  <c:v>114.66</c:v>
                </c:pt>
                <c:pt idx="531">
                  <c:v>105.065</c:v>
                </c:pt>
                <c:pt idx="532">
                  <c:v>107.723</c:v>
                </c:pt>
                <c:pt idx="533">
                  <c:v>117.33</c:v>
                </c:pt>
                <c:pt idx="534">
                  <c:v>130.554</c:v>
                </c:pt>
                <c:pt idx="535">
                  <c:v>122.491</c:v>
                </c:pt>
                <c:pt idx="536">
                  <c:v>132.04599999999999</c:v>
                </c:pt>
                <c:pt idx="537">
                  <c:v>105.863</c:v>
                </c:pt>
                <c:pt idx="538">
                  <c:v>109.727</c:v>
                </c:pt>
                <c:pt idx="539">
                  <c:v>93.414000000000001</c:v>
                </c:pt>
                <c:pt idx="540">
                  <c:v>85.477999999999994</c:v>
                </c:pt>
                <c:pt idx="541">
                  <c:v>85.203999999999994</c:v>
                </c:pt>
                <c:pt idx="542">
                  <c:v>84.361000000000004</c:v>
                </c:pt>
                <c:pt idx="543">
                  <c:v>82.867000000000004</c:v>
                </c:pt>
                <c:pt idx="544">
                  <c:v>85.784999999999997</c:v>
                </c:pt>
                <c:pt idx="545">
                  <c:v>89.222999999999999</c:v>
                </c:pt>
                <c:pt idx="546">
                  <c:v>88.346999999999994</c:v>
                </c:pt>
                <c:pt idx="547">
                  <c:v>88.162999999999997</c:v>
                </c:pt>
                <c:pt idx="548">
                  <c:v>88.131</c:v>
                </c:pt>
                <c:pt idx="549">
                  <c:v>90.212000000000003</c:v>
                </c:pt>
                <c:pt idx="550">
                  <c:v>88.338999999999999</c:v>
                </c:pt>
                <c:pt idx="551">
                  <c:v>90.048000000000002</c:v>
                </c:pt>
                <c:pt idx="552">
                  <c:v>90.478999999999999</c:v>
                </c:pt>
                <c:pt idx="553">
                  <c:v>86.352000000000004</c:v>
                </c:pt>
                <c:pt idx="554">
                  <c:v>85.614000000000004</c:v>
                </c:pt>
                <c:pt idx="555">
                  <c:v>83.543999999999997</c:v>
                </c:pt>
                <c:pt idx="556">
                  <c:v>84.896000000000001</c:v>
                </c:pt>
                <c:pt idx="557">
                  <c:v>85.403000000000006</c:v>
                </c:pt>
                <c:pt idx="558">
                  <c:v>86.751000000000005</c:v>
                </c:pt>
                <c:pt idx="559">
                  <c:v>87.105999999999995</c:v>
                </c:pt>
                <c:pt idx="560">
                  <c:v>83.393000000000001</c:v>
                </c:pt>
                <c:pt idx="561">
                  <c:v>84.575999999999993</c:v>
                </c:pt>
                <c:pt idx="562">
                  <c:v>84.212999999999994</c:v>
                </c:pt>
                <c:pt idx="563">
                  <c:v>84.206999999999994</c:v>
                </c:pt>
                <c:pt idx="564">
                  <c:v>80.88</c:v>
                </c:pt>
                <c:pt idx="565">
                  <c:v>80.367999999999995</c:v>
                </c:pt>
                <c:pt idx="566">
                  <c:v>86.899000000000001</c:v>
                </c:pt>
                <c:pt idx="567">
                  <c:v>88.510999999999996</c:v>
                </c:pt>
                <c:pt idx="568">
                  <c:v>88.867000000000004</c:v>
                </c:pt>
                <c:pt idx="569">
                  <c:v>87.159000000000006</c:v>
                </c:pt>
                <c:pt idx="570">
                  <c:v>87.221000000000004</c:v>
                </c:pt>
                <c:pt idx="571">
                  <c:v>89.667000000000002</c:v>
                </c:pt>
                <c:pt idx="572">
                  <c:v>88.198999999999998</c:v>
                </c:pt>
                <c:pt idx="573">
                  <c:v>87.855999999999995</c:v>
                </c:pt>
                <c:pt idx="574">
                  <c:v>90.7</c:v>
                </c:pt>
                <c:pt idx="575">
                  <c:v>90.869</c:v>
                </c:pt>
                <c:pt idx="576">
                  <c:v>86.667000000000002</c:v>
                </c:pt>
                <c:pt idx="577">
                  <c:v>87.438000000000002</c:v>
                </c:pt>
                <c:pt idx="578">
                  <c:v>88.888000000000005</c:v>
                </c:pt>
                <c:pt idx="579">
                  <c:v>88.483999999999995</c:v>
                </c:pt>
                <c:pt idx="580">
                  <c:v>87.123999999999995</c:v>
                </c:pt>
                <c:pt idx="581">
                  <c:v>89.105000000000004</c:v>
                </c:pt>
                <c:pt idx="582">
                  <c:v>91.016999999999996</c:v>
                </c:pt>
                <c:pt idx="583">
                  <c:v>87.763999999999996</c:v>
                </c:pt>
                <c:pt idx="584">
                  <c:v>90.153999999999996</c:v>
                </c:pt>
                <c:pt idx="585">
                  <c:v>94.465000000000003</c:v>
                </c:pt>
                <c:pt idx="586">
                  <c:v>93.248999999999995</c:v>
                </c:pt>
                <c:pt idx="587">
                  <c:v>96.989000000000004</c:v>
                </c:pt>
                <c:pt idx="588">
                  <c:v>99.248999999999995</c:v>
                </c:pt>
                <c:pt idx="589">
                  <c:v>99.248999999999995</c:v>
                </c:pt>
                <c:pt idx="590">
                  <c:v>100.258</c:v>
                </c:pt>
                <c:pt idx="591">
                  <c:v>101.146</c:v>
                </c:pt>
                <c:pt idx="592">
                  <c:v>102.88500000000001</c:v>
                </c:pt>
                <c:pt idx="593">
                  <c:v>102.88500000000001</c:v>
                </c:pt>
                <c:pt idx="594">
                  <c:v>104.895</c:v>
                </c:pt>
                <c:pt idx="595">
                  <c:v>103.71</c:v>
                </c:pt>
                <c:pt idx="596">
                  <c:v>108.41</c:v>
                </c:pt>
                <c:pt idx="597">
                  <c:v>107.631</c:v>
                </c:pt>
                <c:pt idx="598">
                  <c:v>106.126</c:v>
                </c:pt>
                <c:pt idx="599">
                  <c:v>99.113</c:v>
                </c:pt>
                <c:pt idx="600">
                  <c:v>92.328999999999994</c:v>
                </c:pt>
                <c:pt idx="601">
                  <c:v>92.599000000000004</c:v>
                </c:pt>
                <c:pt idx="602">
                  <c:v>97.483000000000004</c:v>
                </c:pt>
                <c:pt idx="603">
                  <c:v>98.228999999999999</c:v>
                </c:pt>
                <c:pt idx="604">
                  <c:v>101.45699999999999</c:v>
                </c:pt>
                <c:pt idx="605">
                  <c:v>101.074</c:v>
                </c:pt>
                <c:pt idx="606">
                  <c:v>100.996</c:v>
                </c:pt>
                <c:pt idx="607">
                  <c:v>99.286000000000001</c:v>
                </c:pt>
                <c:pt idx="608">
                  <c:v>97.801000000000002</c:v>
                </c:pt>
                <c:pt idx="609">
                  <c:v>96.685000000000002</c:v>
                </c:pt>
                <c:pt idx="610">
                  <c:v>102.35</c:v>
                </c:pt>
                <c:pt idx="611">
                  <c:v>100.443</c:v>
                </c:pt>
                <c:pt idx="612">
                  <c:v>102.059</c:v>
                </c:pt>
                <c:pt idx="613">
                  <c:v>99.207999999999998</c:v>
                </c:pt>
                <c:pt idx="614">
                  <c:v>96.994</c:v>
                </c:pt>
                <c:pt idx="615">
                  <c:v>98.891999999999996</c:v>
                </c:pt>
                <c:pt idx="616">
                  <c:v>101.85299999999999</c:v>
                </c:pt>
                <c:pt idx="617">
                  <c:v>103.875</c:v>
                </c:pt>
                <c:pt idx="618">
                  <c:v>103.628</c:v>
                </c:pt>
                <c:pt idx="619">
                  <c:v>108.71299999999999</c:v>
                </c:pt>
                <c:pt idx="620">
                  <c:v>105.71899999999999</c:v>
                </c:pt>
                <c:pt idx="621">
                  <c:v>102.825</c:v>
                </c:pt>
                <c:pt idx="622">
                  <c:v>105.663</c:v>
                </c:pt>
                <c:pt idx="623">
                  <c:v>107.069</c:v>
                </c:pt>
                <c:pt idx="624">
                  <c:v>108.545</c:v>
                </c:pt>
                <c:pt idx="625">
                  <c:v>117.229</c:v>
                </c:pt>
                <c:pt idx="626">
                  <c:v>114.226</c:v>
                </c:pt>
                <c:pt idx="627">
                  <c:v>115.16800000000001</c:v>
                </c:pt>
                <c:pt idx="628">
                  <c:v>118.729</c:v>
                </c:pt>
                <c:pt idx="629">
                  <c:v>123.58499999999999</c:v>
                </c:pt>
                <c:pt idx="630">
                  <c:v>120.66200000000001</c:v>
                </c:pt>
                <c:pt idx="631">
                  <c:v>119.569</c:v>
                </c:pt>
                <c:pt idx="632">
                  <c:v>123.443</c:v>
                </c:pt>
                <c:pt idx="633">
                  <c:v>120.68899999999999</c:v>
                </c:pt>
                <c:pt idx="634">
                  <c:v>122.13200000000001</c:v>
                </c:pt>
                <c:pt idx="635">
                  <c:v>122.857</c:v>
                </c:pt>
                <c:pt idx="636">
                  <c:v>126.211</c:v>
                </c:pt>
                <c:pt idx="637">
                  <c:v>131.28800000000001</c:v>
                </c:pt>
                <c:pt idx="638">
                  <c:v>135.739</c:v>
                </c:pt>
                <c:pt idx="639">
                  <c:v>135.88800000000001</c:v>
                </c:pt>
                <c:pt idx="640">
                  <c:v>137.46899999999999</c:v>
                </c:pt>
                <c:pt idx="641">
                  <c:v>136.51499999999999</c:v>
                </c:pt>
                <c:pt idx="642">
                  <c:v>139.255</c:v>
                </c:pt>
                <c:pt idx="643">
                  <c:v>144.94</c:v>
                </c:pt>
                <c:pt idx="644">
                  <c:v>146.44999999999999</c:v>
                </c:pt>
                <c:pt idx="645">
                  <c:v>148.262</c:v>
                </c:pt>
                <c:pt idx="646">
                  <c:v>150.434</c:v>
                </c:pt>
                <c:pt idx="647">
                  <c:v>148.857</c:v>
                </c:pt>
                <c:pt idx="648">
                  <c:v>145.82499999999999</c:v>
                </c:pt>
                <c:pt idx="649">
                  <c:v>141.124</c:v>
                </c:pt>
                <c:pt idx="650">
                  <c:v>142.72</c:v>
                </c:pt>
                <c:pt idx="651">
                  <c:v>137.035</c:v>
                </c:pt>
                <c:pt idx="652">
                  <c:v>146.47800000000001</c:v>
                </c:pt>
                <c:pt idx="653">
                  <c:v>147.66800000000001</c:v>
                </c:pt>
                <c:pt idx="654">
                  <c:v>153.12799999999999</c:v>
                </c:pt>
                <c:pt idx="655">
                  <c:v>147.94900000000001</c:v>
                </c:pt>
                <c:pt idx="656">
                  <c:v>150.68299999999999</c:v>
                </c:pt>
                <c:pt idx="657">
                  <c:v>146.84200000000001</c:v>
                </c:pt>
                <c:pt idx="658">
                  <c:v>141.858</c:v>
                </c:pt>
                <c:pt idx="659">
                  <c:v>137.649</c:v>
                </c:pt>
                <c:pt idx="660">
                  <c:v>133.869</c:v>
                </c:pt>
                <c:pt idx="661">
                  <c:v>131.87299999999999</c:v>
                </c:pt>
                <c:pt idx="662">
                  <c:v>121.91200000000001</c:v>
                </c:pt>
                <c:pt idx="663">
                  <c:v>121.91200000000001</c:v>
                </c:pt>
                <c:pt idx="664">
                  <c:v>116.923</c:v>
                </c:pt>
                <c:pt idx="665">
                  <c:v>116.33799999999999</c:v>
                </c:pt>
                <c:pt idx="666">
                  <c:v>117.44499999999999</c:v>
                </c:pt>
                <c:pt idx="667">
                  <c:v>112.496</c:v>
                </c:pt>
                <c:pt idx="668">
                  <c:v>117.004</c:v>
                </c:pt>
                <c:pt idx="669">
                  <c:v>121.83</c:v>
                </c:pt>
                <c:pt idx="670">
                  <c:v>125.89100000000001</c:v>
                </c:pt>
                <c:pt idx="671">
                  <c:v>128.80600000000001</c:v>
                </c:pt>
                <c:pt idx="672">
                  <c:v>130.30199999999999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850-419D-BAAC-ADE2A0C789FF}"/>
            </c:ext>
          </c:extLst>
        </c:ser>
        <c:ser>
          <c:idx val="3"/>
          <c:order val="3"/>
          <c:tx>
            <c:strRef>
              <c:f>US_Corp!$AP$4</c:f>
              <c:strCache>
                <c:ptCount val="1"/>
                <c:pt idx="0">
                  <c:v> iTraxx Asia ex-Japan IG index</c:v>
                </c:pt>
              </c:strCache>
            </c:strRef>
          </c:tx>
          <c:marker>
            <c:symbol val="none"/>
          </c:marker>
          <c:val>
            <c:numRef>
              <c:f>US_Corp!$AP$7:$AP$679</c:f>
              <c:numCache>
                <c:formatCode>General</c:formatCode>
                <c:ptCount val="673"/>
                <c:pt idx="0">
                  <c:v>89.185000000000002</c:v>
                </c:pt>
                <c:pt idx="1">
                  <c:v>89.185000000000002</c:v>
                </c:pt>
                <c:pt idx="2">
                  <c:v>83.637</c:v>
                </c:pt>
                <c:pt idx="3">
                  <c:v>83.167000000000002</c:v>
                </c:pt>
                <c:pt idx="4">
                  <c:v>79.188000000000002</c:v>
                </c:pt>
                <c:pt idx="5">
                  <c:v>79.188000000000002</c:v>
                </c:pt>
                <c:pt idx="6">
                  <c:v>77.852000000000004</c:v>
                </c:pt>
                <c:pt idx="7">
                  <c:v>75.667000000000002</c:v>
                </c:pt>
                <c:pt idx="8">
                  <c:v>76.188000000000002</c:v>
                </c:pt>
                <c:pt idx="9">
                  <c:v>76.575000000000003</c:v>
                </c:pt>
                <c:pt idx="10">
                  <c:v>78.143000000000001</c:v>
                </c:pt>
                <c:pt idx="11">
                  <c:v>75.813000000000002</c:v>
                </c:pt>
                <c:pt idx="12">
                  <c:v>71.688000000000002</c:v>
                </c:pt>
                <c:pt idx="13">
                  <c:v>73.263000000000005</c:v>
                </c:pt>
                <c:pt idx="14">
                  <c:v>74.070999999999998</c:v>
                </c:pt>
                <c:pt idx="15">
                  <c:v>74.082999999999998</c:v>
                </c:pt>
                <c:pt idx="16">
                  <c:v>73.462000000000003</c:v>
                </c:pt>
                <c:pt idx="17">
                  <c:v>72.537999999999997</c:v>
                </c:pt>
                <c:pt idx="18">
                  <c:v>72.75</c:v>
                </c:pt>
                <c:pt idx="19">
                  <c:v>70.417000000000002</c:v>
                </c:pt>
                <c:pt idx="20">
                  <c:v>69.471999999999994</c:v>
                </c:pt>
                <c:pt idx="21">
                  <c:v>68.328000000000003</c:v>
                </c:pt>
                <c:pt idx="22">
                  <c:v>68.938000000000002</c:v>
                </c:pt>
                <c:pt idx="23">
                  <c:v>69.298000000000002</c:v>
                </c:pt>
                <c:pt idx="24">
                  <c:v>67.632000000000005</c:v>
                </c:pt>
                <c:pt idx="25">
                  <c:v>69.400000000000006</c:v>
                </c:pt>
                <c:pt idx="26">
                  <c:v>67.292000000000002</c:v>
                </c:pt>
                <c:pt idx="27">
                  <c:v>67.356999999999999</c:v>
                </c:pt>
                <c:pt idx="28">
                  <c:v>69.320999999999998</c:v>
                </c:pt>
                <c:pt idx="29">
                  <c:v>68.191000000000003</c:v>
                </c:pt>
                <c:pt idx="30">
                  <c:v>67.311999999999998</c:v>
                </c:pt>
                <c:pt idx="31">
                  <c:v>67.197000000000003</c:v>
                </c:pt>
                <c:pt idx="32">
                  <c:v>66.03</c:v>
                </c:pt>
                <c:pt idx="33">
                  <c:v>66.063000000000002</c:v>
                </c:pt>
                <c:pt idx="34">
                  <c:v>67.167000000000002</c:v>
                </c:pt>
                <c:pt idx="35">
                  <c:v>68.55</c:v>
                </c:pt>
                <c:pt idx="36">
                  <c:v>70.855000000000004</c:v>
                </c:pt>
                <c:pt idx="37">
                  <c:v>71.864000000000004</c:v>
                </c:pt>
                <c:pt idx="38">
                  <c:v>74.893000000000001</c:v>
                </c:pt>
                <c:pt idx="39">
                  <c:v>75.295000000000002</c:v>
                </c:pt>
                <c:pt idx="40">
                  <c:v>74.957999999999998</c:v>
                </c:pt>
                <c:pt idx="41">
                  <c:v>76.045000000000002</c:v>
                </c:pt>
                <c:pt idx="42">
                  <c:v>77.47</c:v>
                </c:pt>
                <c:pt idx="43">
                  <c:v>76.429000000000002</c:v>
                </c:pt>
                <c:pt idx="44">
                  <c:v>77.841999999999999</c:v>
                </c:pt>
                <c:pt idx="45">
                  <c:v>74.5</c:v>
                </c:pt>
                <c:pt idx="46">
                  <c:v>74.5</c:v>
                </c:pt>
                <c:pt idx="47">
                  <c:v>74.5</c:v>
                </c:pt>
                <c:pt idx="48">
                  <c:v>74.5</c:v>
                </c:pt>
                <c:pt idx="49">
                  <c:v>76.25</c:v>
                </c:pt>
                <c:pt idx="50">
                  <c:v>73.707999999999998</c:v>
                </c:pt>
                <c:pt idx="51">
                  <c:v>75.364000000000004</c:v>
                </c:pt>
                <c:pt idx="52">
                  <c:v>74.793999999999997</c:v>
                </c:pt>
                <c:pt idx="53">
                  <c:v>75.557000000000002</c:v>
                </c:pt>
                <c:pt idx="54">
                  <c:v>77.698999999999998</c:v>
                </c:pt>
                <c:pt idx="55">
                  <c:v>79.78</c:v>
                </c:pt>
                <c:pt idx="56">
                  <c:v>77.344999999999999</c:v>
                </c:pt>
                <c:pt idx="57">
                  <c:v>79.311000000000007</c:v>
                </c:pt>
                <c:pt idx="58">
                  <c:v>80.153000000000006</c:v>
                </c:pt>
                <c:pt idx="59">
                  <c:v>82.667000000000002</c:v>
                </c:pt>
                <c:pt idx="60">
                  <c:v>80.332999999999998</c:v>
                </c:pt>
                <c:pt idx="61">
                  <c:v>80.027000000000001</c:v>
                </c:pt>
                <c:pt idx="62">
                  <c:v>78.207999999999998</c:v>
                </c:pt>
                <c:pt idx="63">
                  <c:v>77.042000000000002</c:v>
                </c:pt>
                <c:pt idx="64">
                  <c:v>76.754000000000005</c:v>
                </c:pt>
                <c:pt idx="65">
                  <c:v>78.108999999999995</c:v>
                </c:pt>
                <c:pt idx="66">
                  <c:v>80.415000000000006</c:v>
                </c:pt>
                <c:pt idx="67">
                  <c:v>80.573999999999998</c:v>
                </c:pt>
                <c:pt idx="68">
                  <c:v>80.573999999999998</c:v>
                </c:pt>
                <c:pt idx="69">
                  <c:v>79.356999999999999</c:v>
                </c:pt>
                <c:pt idx="70">
                  <c:v>77.89</c:v>
                </c:pt>
                <c:pt idx="71">
                  <c:v>77.804000000000002</c:v>
                </c:pt>
                <c:pt idx="72">
                  <c:v>77.804000000000002</c:v>
                </c:pt>
                <c:pt idx="73">
                  <c:v>77.804000000000002</c:v>
                </c:pt>
                <c:pt idx="74">
                  <c:v>77.442999999999998</c:v>
                </c:pt>
                <c:pt idx="75">
                  <c:v>78.924999999999997</c:v>
                </c:pt>
                <c:pt idx="76">
                  <c:v>76.623000000000005</c:v>
                </c:pt>
                <c:pt idx="77">
                  <c:v>74.816000000000003</c:v>
                </c:pt>
                <c:pt idx="78">
                  <c:v>72.417000000000002</c:v>
                </c:pt>
                <c:pt idx="79">
                  <c:v>71.688000000000002</c:v>
                </c:pt>
                <c:pt idx="80">
                  <c:v>70.102999999999994</c:v>
                </c:pt>
                <c:pt idx="81">
                  <c:v>69.542000000000002</c:v>
                </c:pt>
                <c:pt idx="82">
                  <c:v>69.781999999999996</c:v>
                </c:pt>
                <c:pt idx="83">
                  <c:v>68.566000000000003</c:v>
                </c:pt>
                <c:pt idx="84">
                  <c:v>69.251999999999995</c:v>
                </c:pt>
                <c:pt idx="85">
                  <c:v>70</c:v>
                </c:pt>
                <c:pt idx="86">
                  <c:v>70.373000000000005</c:v>
                </c:pt>
                <c:pt idx="87">
                  <c:v>71.075999999999993</c:v>
                </c:pt>
                <c:pt idx="88">
                  <c:v>71.828000000000003</c:v>
                </c:pt>
                <c:pt idx="89">
                  <c:v>72.573999999999998</c:v>
                </c:pt>
                <c:pt idx="90">
                  <c:v>73.292000000000002</c:v>
                </c:pt>
                <c:pt idx="91">
                  <c:v>73.903000000000006</c:v>
                </c:pt>
                <c:pt idx="92">
                  <c:v>74.400000000000006</c:v>
                </c:pt>
                <c:pt idx="93">
                  <c:v>73.843999999999994</c:v>
                </c:pt>
                <c:pt idx="94">
                  <c:v>73.301000000000002</c:v>
                </c:pt>
                <c:pt idx="95">
                  <c:v>73.906999999999996</c:v>
                </c:pt>
                <c:pt idx="96">
                  <c:v>73.998999999999995</c:v>
                </c:pt>
                <c:pt idx="97">
                  <c:v>73.17</c:v>
                </c:pt>
                <c:pt idx="98">
                  <c:v>73.64</c:v>
                </c:pt>
                <c:pt idx="99">
                  <c:v>74.293000000000006</c:v>
                </c:pt>
                <c:pt idx="100">
                  <c:v>72.891999999999996</c:v>
                </c:pt>
                <c:pt idx="101">
                  <c:v>71.977999999999994</c:v>
                </c:pt>
                <c:pt idx="102">
                  <c:v>71.561999999999998</c:v>
                </c:pt>
                <c:pt idx="103">
                  <c:v>70.593000000000004</c:v>
                </c:pt>
                <c:pt idx="104">
                  <c:v>69.774000000000001</c:v>
                </c:pt>
                <c:pt idx="105">
                  <c:v>68.364999999999995</c:v>
                </c:pt>
                <c:pt idx="106">
                  <c:v>69.736000000000004</c:v>
                </c:pt>
                <c:pt idx="107">
                  <c:v>71.45</c:v>
                </c:pt>
                <c:pt idx="108">
                  <c:v>74.313000000000002</c:v>
                </c:pt>
                <c:pt idx="109">
                  <c:v>73.820999999999998</c:v>
                </c:pt>
                <c:pt idx="110">
                  <c:v>73.786000000000001</c:v>
                </c:pt>
                <c:pt idx="111">
                  <c:v>70.864000000000004</c:v>
                </c:pt>
                <c:pt idx="112">
                  <c:v>70.864000000000004</c:v>
                </c:pt>
                <c:pt idx="113">
                  <c:v>71.772000000000006</c:v>
                </c:pt>
                <c:pt idx="114">
                  <c:v>72.239999999999995</c:v>
                </c:pt>
                <c:pt idx="115">
                  <c:v>72.247</c:v>
                </c:pt>
                <c:pt idx="116">
                  <c:v>72.56</c:v>
                </c:pt>
                <c:pt idx="117">
                  <c:v>73.478999999999999</c:v>
                </c:pt>
                <c:pt idx="118">
                  <c:v>72.75</c:v>
                </c:pt>
                <c:pt idx="119">
                  <c:v>71.275999999999996</c:v>
                </c:pt>
                <c:pt idx="120">
                  <c:v>71.369</c:v>
                </c:pt>
                <c:pt idx="121">
                  <c:v>71.778999999999996</c:v>
                </c:pt>
                <c:pt idx="122">
                  <c:v>71.94</c:v>
                </c:pt>
                <c:pt idx="123">
                  <c:v>71.5</c:v>
                </c:pt>
                <c:pt idx="124">
                  <c:v>71.5</c:v>
                </c:pt>
                <c:pt idx="125">
                  <c:v>71.709000000000003</c:v>
                </c:pt>
                <c:pt idx="126">
                  <c:v>71.709000000000003</c:v>
                </c:pt>
                <c:pt idx="127">
                  <c:v>72.483000000000004</c:v>
                </c:pt>
                <c:pt idx="128">
                  <c:v>72.662000000000006</c:v>
                </c:pt>
                <c:pt idx="129">
                  <c:v>70.997</c:v>
                </c:pt>
                <c:pt idx="130">
                  <c:v>72.200999999999993</c:v>
                </c:pt>
                <c:pt idx="131">
                  <c:v>71.587999999999994</c:v>
                </c:pt>
                <c:pt idx="132">
                  <c:v>70.694999999999993</c:v>
                </c:pt>
                <c:pt idx="133">
                  <c:v>68.766000000000005</c:v>
                </c:pt>
                <c:pt idx="134">
                  <c:v>68.766000000000005</c:v>
                </c:pt>
                <c:pt idx="135">
                  <c:v>68.625</c:v>
                </c:pt>
                <c:pt idx="136">
                  <c:v>68.251000000000005</c:v>
                </c:pt>
                <c:pt idx="137">
                  <c:v>70.183999999999997</c:v>
                </c:pt>
                <c:pt idx="138">
                  <c:v>70.45</c:v>
                </c:pt>
                <c:pt idx="139">
                  <c:v>70.957999999999998</c:v>
                </c:pt>
                <c:pt idx="140">
                  <c:v>70</c:v>
                </c:pt>
                <c:pt idx="141">
                  <c:v>94.35</c:v>
                </c:pt>
                <c:pt idx="142">
                  <c:v>96.215999999999994</c:v>
                </c:pt>
                <c:pt idx="143">
                  <c:v>96.215999999999994</c:v>
                </c:pt>
                <c:pt idx="144">
                  <c:v>96.646000000000001</c:v>
                </c:pt>
                <c:pt idx="145">
                  <c:v>96.55</c:v>
                </c:pt>
                <c:pt idx="146">
                  <c:v>98.846000000000004</c:v>
                </c:pt>
                <c:pt idx="147">
                  <c:v>100.776</c:v>
                </c:pt>
                <c:pt idx="148">
                  <c:v>98.753</c:v>
                </c:pt>
                <c:pt idx="149">
                  <c:v>98.037999999999997</c:v>
                </c:pt>
                <c:pt idx="150">
                  <c:v>95.477999999999994</c:v>
                </c:pt>
                <c:pt idx="151">
                  <c:v>95.27</c:v>
                </c:pt>
                <c:pt idx="152">
                  <c:v>97.197999999999993</c:v>
                </c:pt>
                <c:pt idx="153">
                  <c:v>94.582999999999998</c:v>
                </c:pt>
                <c:pt idx="154">
                  <c:v>93.257000000000005</c:v>
                </c:pt>
                <c:pt idx="155">
                  <c:v>91.084000000000003</c:v>
                </c:pt>
                <c:pt idx="156">
                  <c:v>92.028000000000006</c:v>
                </c:pt>
                <c:pt idx="157">
                  <c:v>92.543999999999997</c:v>
                </c:pt>
                <c:pt idx="158">
                  <c:v>92.277000000000001</c:v>
                </c:pt>
                <c:pt idx="159">
                  <c:v>91.902000000000001</c:v>
                </c:pt>
                <c:pt idx="160">
                  <c:v>95.212000000000003</c:v>
                </c:pt>
                <c:pt idx="161">
                  <c:v>96.563000000000002</c:v>
                </c:pt>
                <c:pt idx="162">
                  <c:v>94.75</c:v>
                </c:pt>
                <c:pt idx="163">
                  <c:v>92.56</c:v>
                </c:pt>
                <c:pt idx="164">
                  <c:v>93.563000000000002</c:v>
                </c:pt>
                <c:pt idx="165">
                  <c:v>95.2</c:v>
                </c:pt>
                <c:pt idx="166">
                  <c:v>98.25</c:v>
                </c:pt>
                <c:pt idx="167">
                  <c:v>101.071</c:v>
                </c:pt>
                <c:pt idx="168">
                  <c:v>101.682</c:v>
                </c:pt>
                <c:pt idx="169">
                  <c:v>101.568</c:v>
                </c:pt>
                <c:pt idx="170">
                  <c:v>101.07</c:v>
                </c:pt>
                <c:pt idx="171">
                  <c:v>103.8</c:v>
                </c:pt>
                <c:pt idx="172">
                  <c:v>101.33499999999999</c:v>
                </c:pt>
                <c:pt idx="173">
                  <c:v>105.45</c:v>
                </c:pt>
                <c:pt idx="174">
                  <c:v>106.611</c:v>
                </c:pt>
                <c:pt idx="175">
                  <c:v>99.2</c:v>
                </c:pt>
                <c:pt idx="176">
                  <c:v>95.75</c:v>
                </c:pt>
                <c:pt idx="177">
                  <c:v>95.527000000000001</c:v>
                </c:pt>
                <c:pt idx="178">
                  <c:v>96.495000000000005</c:v>
                </c:pt>
                <c:pt idx="179">
                  <c:v>95.5</c:v>
                </c:pt>
                <c:pt idx="180">
                  <c:v>97.072000000000003</c:v>
                </c:pt>
                <c:pt idx="181">
                  <c:v>98.917000000000002</c:v>
                </c:pt>
                <c:pt idx="182">
                  <c:v>95.602000000000004</c:v>
                </c:pt>
                <c:pt idx="183">
                  <c:v>94.396000000000001</c:v>
                </c:pt>
                <c:pt idx="184">
                  <c:v>96.518000000000001</c:v>
                </c:pt>
                <c:pt idx="185">
                  <c:v>97.6</c:v>
                </c:pt>
                <c:pt idx="186">
                  <c:v>95.546999999999997</c:v>
                </c:pt>
                <c:pt idx="187">
                  <c:v>93.06</c:v>
                </c:pt>
                <c:pt idx="188">
                  <c:v>93.123000000000005</c:v>
                </c:pt>
                <c:pt idx="189">
                  <c:v>91.248000000000005</c:v>
                </c:pt>
                <c:pt idx="190">
                  <c:v>91.075999999999993</c:v>
                </c:pt>
                <c:pt idx="191">
                  <c:v>91.09</c:v>
                </c:pt>
                <c:pt idx="192">
                  <c:v>92.471999999999994</c:v>
                </c:pt>
                <c:pt idx="193">
                  <c:v>91.557000000000002</c:v>
                </c:pt>
                <c:pt idx="194">
                  <c:v>92.272999999999996</c:v>
                </c:pt>
                <c:pt idx="195">
                  <c:v>93.331999999999994</c:v>
                </c:pt>
                <c:pt idx="196">
                  <c:v>94.186000000000007</c:v>
                </c:pt>
                <c:pt idx="197">
                  <c:v>95.275999999999996</c:v>
                </c:pt>
                <c:pt idx="198">
                  <c:v>97.254999999999995</c:v>
                </c:pt>
                <c:pt idx="199">
                  <c:v>99.022000000000006</c:v>
                </c:pt>
                <c:pt idx="200">
                  <c:v>99.022000000000006</c:v>
                </c:pt>
                <c:pt idx="201">
                  <c:v>99.519000000000005</c:v>
                </c:pt>
                <c:pt idx="202">
                  <c:v>99.796000000000006</c:v>
                </c:pt>
                <c:pt idx="203">
                  <c:v>100.657</c:v>
                </c:pt>
                <c:pt idx="204">
                  <c:v>100.003</c:v>
                </c:pt>
                <c:pt idx="205">
                  <c:v>98.933000000000007</c:v>
                </c:pt>
                <c:pt idx="206">
                  <c:v>98.504000000000005</c:v>
                </c:pt>
                <c:pt idx="207">
                  <c:v>98.760999999999996</c:v>
                </c:pt>
                <c:pt idx="208">
                  <c:v>100.3</c:v>
                </c:pt>
                <c:pt idx="209">
                  <c:v>99.867999999999995</c:v>
                </c:pt>
                <c:pt idx="210">
                  <c:v>98.75</c:v>
                </c:pt>
                <c:pt idx="211">
                  <c:v>95.498000000000005</c:v>
                </c:pt>
                <c:pt idx="212">
                  <c:v>96.75</c:v>
                </c:pt>
                <c:pt idx="213">
                  <c:v>96.03</c:v>
                </c:pt>
                <c:pt idx="214">
                  <c:v>96.572000000000003</c:v>
                </c:pt>
                <c:pt idx="215">
                  <c:v>96.572000000000003</c:v>
                </c:pt>
                <c:pt idx="216">
                  <c:v>96.543000000000006</c:v>
                </c:pt>
                <c:pt idx="217">
                  <c:v>95.793000000000006</c:v>
                </c:pt>
                <c:pt idx="218">
                  <c:v>94.688999999999993</c:v>
                </c:pt>
                <c:pt idx="219">
                  <c:v>95.213999999999999</c:v>
                </c:pt>
                <c:pt idx="220">
                  <c:v>97.3</c:v>
                </c:pt>
                <c:pt idx="221">
                  <c:v>96</c:v>
                </c:pt>
                <c:pt idx="222">
                  <c:v>93.3</c:v>
                </c:pt>
                <c:pt idx="223">
                  <c:v>91.566000000000003</c:v>
                </c:pt>
                <c:pt idx="224">
                  <c:v>92.12</c:v>
                </c:pt>
                <c:pt idx="225">
                  <c:v>92.352999999999994</c:v>
                </c:pt>
                <c:pt idx="226">
                  <c:v>91.37</c:v>
                </c:pt>
                <c:pt idx="227">
                  <c:v>92.097999999999999</c:v>
                </c:pt>
                <c:pt idx="228">
                  <c:v>91.768000000000001</c:v>
                </c:pt>
                <c:pt idx="229">
                  <c:v>90.518000000000001</c:v>
                </c:pt>
                <c:pt idx="230">
                  <c:v>92.478999999999999</c:v>
                </c:pt>
                <c:pt idx="231">
                  <c:v>93.346000000000004</c:v>
                </c:pt>
                <c:pt idx="232">
                  <c:v>97</c:v>
                </c:pt>
                <c:pt idx="233">
                  <c:v>97</c:v>
                </c:pt>
                <c:pt idx="234">
                  <c:v>98.375</c:v>
                </c:pt>
                <c:pt idx="235">
                  <c:v>100.52500000000001</c:v>
                </c:pt>
                <c:pt idx="236">
                  <c:v>103.142</c:v>
                </c:pt>
                <c:pt idx="237">
                  <c:v>102.46299999999999</c:v>
                </c:pt>
                <c:pt idx="238">
                  <c:v>100.771</c:v>
                </c:pt>
                <c:pt idx="239">
                  <c:v>101.333</c:v>
                </c:pt>
                <c:pt idx="240">
                  <c:v>105.703</c:v>
                </c:pt>
                <c:pt idx="241">
                  <c:v>108.274</c:v>
                </c:pt>
                <c:pt idx="242">
                  <c:v>111.691</c:v>
                </c:pt>
                <c:pt idx="243">
                  <c:v>111.691</c:v>
                </c:pt>
                <c:pt idx="244">
                  <c:v>111.854</c:v>
                </c:pt>
                <c:pt idx="245">
                  <c:v>116.01300000000001</c:v>
                </c:pt>
                <c:pt idx="246">
                  <c:v>114.892</c:v>
                </c:pt>
                <c:pt idx="247">
                  <c:v>112.571</c:v>
                </c:pt>
                <c:pt idx="248">
                  <c:v>113.625</c:v>
                </c:pt>
                <c:pt idx="249">
                  <c:v>115.374</c:v>
                </c:pt>
                <c:pt idx="250">
                  <c:v>117.148</c:v>
                </c:pt>
                <c:pt idx="251">
                  <c:v>113.55</c:v>
                </c:pt>
                <c:pt idx="252">
                  <c:v>114.998</c:v>
                </c:pt>
                <c:pt idx="253">
                  <c:v>115.036</c:v>
                </c:pt>
                <c:pt idx="254">
                  <c:v>109.75</c:v>
                </c:pt>
                <c:pt idx="255">
                  <c:v>107.792</c:v>
                </c:pt>
                <c:pt idx="256">
                  <c:v>105.75</c:v>
                </c:pt>
                <c:pt idx="257">
                  <c:v>103.1</c:v>
                </c:pt>
                <c:pt idx="258">
                  <c:v>103.3</c:v>
                </c:pt>
                <c:pt idx="259">
                  <c:v>104.855</c:v>
                </c:pt>
                <c:pt idx="260">
                  <c:v>105.60599999999999</c:v>
                </c:pt>
                <c:pt idx="261">
                  <c:v>103.75</c:v>
                </c:pt>
                <c:pt idx="262">
                  <c:v>103.75</c:v>
                </c:pt>
                <c:pt idx="263">
                  <c:v>102.7</c:v>
                </c:pt>
                <c:pt idx="264">
                  <c:v>102.083</c:v>
                </c:pt>
                <c:pt idx="265">
                  <c:v>102.083</c:v>
                </c:pt>
                <c:pt idx="266">
                  <c:v>102.083</c:v>
                </c:pt>
                <c:pt idx="267">
                  <c:v>103.23399999999999</c:v>
                </c:pt>
                <c:pt idx="268">
                  <c:v>102.783</c:v>
                </c:pt>
                <c:pt idx="269">
                  <c:v>103.23399999999999</c:v>
                </c:pt>
                <c:pt idx="270">
                  <c:v>101.518</c:v>
                </c:pt>
                <c:pt idx="271">
                  <c:v>100.625</c:v>
                </c:pt>
                <c:pt idx="272">
                  <c:v>104.75</c:v>
                </c:pt>
                <c:pt idx="273">
                  <c:v>100.792</c:v>
                </c:pt>
                <c:pt idx="274">
                  <c:v>100.607</c:v>
                </c:pt>
                <c:pt idx="275">
                  <c:v>100.482</c:v>
                </c:pt>
                <c:pt idx="276">
                  <c:v>98.394999999999996</c:v>
                </c:pt>
                <c:pt idx="277">
                  <c:v>99.375</c:v>
                </c:pt>
                <c:pt idx="278">
                  <c:v>100.285</c:v>
                </c:pt>
                <c:pt idx="279">
                  <c:v>100.43600000000001</c:v>
                </c:pt>
                <c:pt idx="280">
                  <c:v>100.07899999999999</c:v>
                </c:pt>
                <c:pt idx="281">
                  <c:v>102.614</c:v>
                </c:pt>
                <c:pt idx="282">
                  <c:v>102.992</c:v>
                </c:pt>
                <c:pt idx="283">
                  <c:v>102.029</c:v>
                </c:pt>
                <c:pt idx="284">
                  <c:v>101.2</c:v>
                </c:pt>
                <c:pt idx="285">
                  <c:v>97.6</c:v>
                </c:pt>
                <c:pt idx="286">
                  <c:v>98.775000000000006</c:v>
                </c:pt>
                <c:pt idx="287">
                  <c:v>98.513000000000005</c:v>
                </c:pt>
                <c:pt idx="288">
                  <c:v>97.8</c:v>
                </c:pt>
                <c:pt idx="289">
                  <c:v>95.787000000000006</c:v>
                </c:pt>
                <c:pt idx="290">
                  <c:v>94.25</c:v>
                </c:pt>
                <c:pt idx="291">
                  <c:v>95.792000000000002</c:v>
                </c:pt>
                <c:pt idx="292">
                  <c:v>98.036000000000001</c:v>
                </c:pt>
                <c:pt idx="293">
                  <c:v>98.736999999999995</c:v>
                </c:pt>
                <c:pt idx="294">
                  <c:v>99.545000000000002</c:v>
                </c:pt>
                <c:pt idx="295">
                  <c:v>100.002</c:v>
                </c:pt>
                <c:pt idx="296">
                  <c:v>101.935</c:v>
                </c:pt>
                <c:pt idx="297">
                  <c:v>103.051</c:v>
                </c:pt>
                <c:pt idx="298">
                  <c:v>100.625</c:v>
                </c:pt>
                <c:pt idx="299">
                  <c:v>100.625</c:v>
                </c:pt>
                <c:pt idx="300">
                  <c:v>100.625</c:v>
                </c:pt>
                <c:pt idx="301">
                  <c:v>100.15</c:v>
                </c:pt>
                <c:pt idx="302">
                  <c:v>99.2</c:v>
                </c:pt>
                <c:pt idx="303">
                  <c:v>99.582999999999998</c:v>
                </c:pt>
                <c:pt idx="304">
                  <c:v>100.64400000000001</c:v>
                </c:pt>
                <c:pt idx="305">
                  <c:v>100.14400000000001</c:v>
                </c:pt>
                <c:pt idx="306">
                  <c:v>103.249</c:v>
                </c:pt>
                <c:pt idx="307">
                  <c:v>100.188</c:v>
                </c:pt>
                <c:pt idx="308">
                  <c:v>101.396</c:v>
                </c:pt>
                <c:pt idx="309">
                  <c:v>101.5</c:v>
                </c:pt>
                <c:pt idx="310">
                  <c:v>100.776</c:v>
                </c:pt>
                <c:pt idx="311">
                  <c:v>99.643000000000001</c:v>
                </c:pt>
                <c:pt idx="312">
                  <c:v>99.667000000000002</c:v>
                </c:pt>
                <c:pt idx="313">
                  <c:v>101.563</c:v>
                </c:pt>
                <c:pt idx="314">
                  <c:v>103.5</c:v>
                </c:pt>
                <c:pt idx="315">
                  <c:v>100.23099999999999</c:v>
                </c:pt>
                <c:pt idx="316">
                  <c:v>103.125</c:v>
                </c:pt>
                <c:pt idx="317">
                  <c:v>103.79</c:v>
                </c:pt>
                <c:pt idx="318">
                  <c:v>99.57</c:v>
                </c:pt>
                <c:pt idx="319">
                  <c:v>96.429000000000002</c:v>
                </c:pt>
                <c:pt idx="320">
                  <c:v>95.888999999999996</c:v>
                </c:pt>
                <c:pt idx="321">
                  <c:v>96.382000000000005</c:v>
                </c:pt>
                <c:pt idx="322">
                  <c:v>100.997</c:v>
                </c:pt>
                <c:pt idx="323">
                  <c:v>102.25</c:v>
                </c:pt>
                <c:pt idx="324">
                  <c:v>104.32299999999999</c:v>
                </c:pt>
                <c:pt idx="325">
                  <c:v>100.92400000000001</c:v>
                </c:pt>
                <c:pt idx="326">
                  <c:v>99.346000000000004</c:v>
                </c:pt>
                <c:pt idx="327">
                  <c:v>95.888000000000005</c:v>
                </c:pt>
                <c:pt idx="328">
                  <c:v>89.792000000000002</c:v>
                </c:pt>
                <c:pt idx="329">
                  <c:v>89.917000000000002</c:v>
                </c:pt>
                <c:pt idx="330">
                  <c:v>89.917000000000002</c:v>
                </c:pt>
                <c:pt idx="331">
                  <c:v>90.125</c:v>
                </c:pt>
                <c:pt idx="332">
                  <c:v>91.56</c:v>
                </c:pt>
                <c:pt idx="333">
                  <c:v>90.125</c:v>
                </c:pt>
                <c:pt idx="334">
                  <c:v>90.125</c:v>
                </c:pt>
                <c:pt idx="335">
                  <c:v>90.125</c:v>
                </c:pt>
                <c:pt idx="336">
                  <c:v>90.578000000000003</c:v>
                </c:pt>
                <c:pt idx="337">
                  <c:v>89.662000000000006</c:v>
                </c:pt>
                <c:pt idx="338">
                  <c:v>89.858000000000004</c:v>
                </c:pt>
                <c:pt idx="339">
                  <c:v>89.45</c:v>
                </c:pt>
                <c:pt idx="340">
                  <c:v>89.307000000000002</c:v>
                </c:pt>
                <c:pt idx="341">
                  <c:v>88.7</c:v>
                </c:pt>
                <c:pt idx="342">
                  <c:v>96.04</c:v>
                </c:pt>
                <c:pt idx="343">
                  <c:v>98.266000000000005</c:v>
                </c:pt>
                <c:pt idx="344">
                  <c:v>99.483000000000004</c:v>
                </c:pt>
                <c:pt idx="345">
                  <c:v>99.683999999999997</c:v>
                </c:pt>
                <c:pt idx="346">
                  <c:v>100.137</c:v>
                </c:pt>
                <c:pt idx="347">
                  <c:v>100.05</c:v>
                </c:pt>
                <c:pt idx="348">
                  <c:v>101.042</c:v>
                </c:pt>
                <c:pt idx="349">
                  <c:v>97.025000000000006</c:v>
                </c:pt>
                <c:pt idx="350">
                  <c:v>98.33</c:v>
                </c:pt>
                <c:pt idx="351">
                  <c:v>99.332999999999998</c:v>
                </c:pt>
                <c:pt idx="352">
                  <c:v>98.048000000000002</c:v>
                </c:pt>
                <c:pt idx="353">
                  <c:v>99.375</c:v>
                </c:pt>
                <c:pt idx="354">
                  <c:v>97.917000000000002</c:v>
                </c:pt>
                <c:pt idx="355">
                  <c:v>96.236000000000004</c:v>
                </c:pt>
                <c:pt idx="356">
                  <c:v>95.01</c:v>
                </c:pt>
                <c:pt idx="357">
                  <c:v>101.536</c:v>
                </c:pt>
                <c:pt idx="358">
                  <c:v>99.308999999999997</c:v>
                </c:pt>
                <c:pt idx="359">
                  <c:v>103.383</c:v>
                </c:pt>
                <c:pt idx="360">
                  <c:v>107.062</c:v>
                </c:pt>
                <c:pt idx="361">
                  <c:v>106.85299999999999</c:v>
                </c:pt>
                <c:pt idx="362">
                  <c:v>106.761</c:v>
                </c:pt>
                <c:pt idx="363">
                  <c:v>112.28400000000001</c:v>
                </c:pt>
                <c:pt idx="364">
                  <c:v>114.512</c:v>
                </c:pt>
                <c:pt idx="365">
                  <c:v>115.39700000000001</c:v>
                </c:pt>
                <c:pt idx="366">
                  <c:v>113.75</c:v>
                </c:pt>
                <c:pt idx="367">
                  <c:v>112.999</c:v>
                </c:pt>
                <c:pt idx="368">
                  <c:v>118.414</c:v>
                </c:pt>
                <c:pt idx="369">
                  <c:v>122.26900000000001</c:v>
                </c:pt>
                <c:pt idx="370">
                  <c:v>126.703</c:v>
                </c:pt>
                <c:pt idx="371">
                  <c:v>130.56299999999999</c:v>
                </c:pt>
                <c:pt idx="372">
                  <c:v>135.53100000000001</c:v>
                </c:pt>
                <c:pt idx="373">
                  <c:v>138.24600000000001</c:v>
                </c:pt>
                <c:pt idx="374">
                  <c:v>139.309</c:v>
                </c:pt>
                <c:pt idx="375">
                  <c:v>139.035</c:v>
                </c:pt>
                <c:pt idx="376">
                  <c:v>138.93799999999999</c:v>
                </c:pt>
                <c:pt idx="377">
                  <c:v>133.786</c:v>
                </c:pt>
                <c:pt idx="378">
                  <c:v>134.05500000000001</c:v>
                </c:pt>
                <c:pt idx="379">
                  <c:v>136.999</c:v>
                </c:pt>
                <c:pt idx="380">
                  <c:v>136.999</c:v>
                </c:pt>
                <c:pt idx="381">
                  <c:v>134.43</c:v>
                </c:pt>
                <c:pt idx="382">
                  <c:v>129.56299999999999</c:v>
                </c:pt>
                <c:pt idx="383">
                  <c:v>127.21899999999999</c:v>
                </c:pt>
                <c:pt idx="384">
                  <c:v>127.437</c:v>
                </c:pt>
                <c:pt idx="385">
                  <c:v>126.024</c:v>
                </c:pt>
                <c:pt idx="386">
                  <c:v>124.499</c:v>
                </c:pt>
                <c:pt idx="387">
                  <c:v>127.47</c:v>
                </c:pt>
                <c:pt idx="388">
                  <c:v>129.321</c:v>
                </c:pt>
                <c:pt idx="389">
                  <c:v>134.63999999999999</c:v>
                </c:pt>
                <c:pt idx="390">
                  <c:v>136.708</c:v>
                </c:pt>
                <c:pt idx="391">
                  <c:v>134.58600000000001</c:v>
                </c:pt>
                <c:pt idx="392">
                  <c:v>135.68799999999999</c:v>
                </c:pt>
                <c:pt idx="393">
                  <c:v>128.66200000000001</c:v>
                </c:pt>
                <c:pt idx="394">
                  <c:v>126.72199999999999</c:v>
                </c:pt>
                <c:pt idx="395">
                  <c:v>126.72199999999999</c:v>
                </c:pt>
                <c:pt idx="396">
                  <c:v>128.86000000000001</c:v>
                </c:pt>
                <c:pt idx="397">
                  <c:v>127.74</c:v>
                </c:pt>
                <c:pt idx="398">
                  <c:v>127.723</c:v>
                </c:pt>
                <c:pt idx="399">
                  <c:v>125.706</c:v>
                </c:pt>
                <c:pt idx="400">
                  <c:v>125.884</c:v>
                </c:pt>
                <c:pt idx="401">
                  <c:v>123.625</c:v>
                </c:pt>
                <c:pt idx="402">
                  <c:v>116.294</c:v>
                </c:pt>
                <c:pt idx="403">
                  <c:v>117.247</c:v>
                </c:pt>
                <c:pt idx="404">
                  <c:v>115.136</c:v>
                </c:pt>
                <c:pt idx="405">
                  <c:v>115.29300000000001</c:v>
                </c:pt>
                <c:pt idx="406">
                  <c:v>116.538</c:v>
                </c:pt>
                <c:pt idx="407">
                  <c:v>118.93300000000001</c:v>
                </c:pt>
                <c:pt idx="408">
                  <c:v>120.855</c:v>
                </c:pt>
                <c:pt idx="409">
                  <c:v>121.258</c:v>
                </c:pt>
                <c:pt idx="410">
                  <c:v>123.5</c:v>
                </c:pt>
                <c:pt idx="411">
                  <c:v>120.75</c:v>
                </c:pt>
                <c:pt idx="412">
                  <c:v>121.121</c:v>
                </c:pt>
                <c:pt idx="413">
                  <c:v>117.477</c:v>
                </c:pt>
                <c:pt idx="414">
                  <c:v>122.98099999999999</c:v>
                </c:pt>
                <c:pt idx="415">
                  <c:v>129.042</c:v>
                </c:pt>
                <c:pt idx="416">
                  <c:v>131.54400000000001</c:v>
                </c:pt>
                <c:pt idx="417">
                  <c:v>137.739</c:v>
                </c:pt>
                <c:pt idx="418">
                  <c:v>132.548</c:v>
                </c:pt>
                <c:pt idx="419">
                  <c:v>133.94499999999999</c:v>
                </c:pt>
                <c:pt idx="420">
                  <c:v>126.86799999999999</c:v>
                </c:pt>
                <c:pt idx="421">
                  <c:v>129.483</c:v>
                </c:pt>
                <c:pt idx="422">
                  <c:v>132.53399999999999</c:v>
                </c:pt>
                <c:pt idx="423">
                  <c:v>140.214</c:v>
                </c:pt>
                <c:pt idx="424">
                  <c:v>135.411</c:v>
                </c:pt>
                <c:pt idx="425">
                  <c:v>130.05699999999999</c:v>
                </c:pt>
                <c:pt idx="426">
                  <c:v>121.97799999999999</c:v>
                </c:pt>
                <c:pt idx="427">
                  <c:v>116.337</c:v>
                </c:pt>
                <c:pt idx="428">
                  <c:v>106.197</c:v>
                </c:pt>
                <c:pt idx="429">
                  <c:v>99.65</c:v>
                </c:pt>
                <c:pt idx="430">
                  <c:v>97.578000000000003</c:v>
                </c:pt>
                <c:pt idx="431">
                  <c:v>95.430999999999997</c:v>
                </c:pt>
                <c:pt idx="432">
                  <c:v>95.094999999999999</c:v>
                </c:pt>
                <c:pt idx="433">
                  <c:v>94.197000000000003</c:v>
                </c:pt>
                <c:pt idx="434">
                  <c:v>95.463999999999999</c:v>
                </c:pt>
                <c:pt idx="435">
                  <c:v>99.542000000000002</c:v>
                </c:pt>
                <c:pt idx="436">
                  <c:v>97.275000000000006</c:v>
                </c:pt>
                <c:pt idx="437">
                  <c:v>95.599000000000004</c:v>
                </c:pt>
                <c:pt idx="438">
                  <c:v>95.027000000000001</c:v>
                </c:pt>
                <c:pt idx="439">
                  <c:v>98.700999999999993</c:v>
                </c:pt>
                <c:pt idx="440">
                  <c:v>101.875</c:v>
                </c:pt>
                <c:pt idx="441">
                  <c:v>104.955</c:v>
                </c:pt>
                <c:pt idx="442">
                  <c:v>105.75</c:v>
                </c:pt>
                <c:pt idx="443">
                  <c:v>110.008</c:v>
                </c:pt>
                <c:pt idx="444">
                  <c:v>110.547</c:v>
                </c:pt>
                <c:pt idx="445">
                  <c:v>109.68300000000001</c:v>
                </c:pt>
                <c:pt idx="446">
                  <c:v>108.738</c:v>
                </c:pt>
                <c:pt idx="447">
                  <c:v>109.49299999999999</c:v>
                </c:pt>
                <c:pt idx="448">
                  <c:v>111.426</c:v>
                </c:pt>
                <c:pt idx="449">
                  <c:v>110.895</c:v>
                </c:pt>
                <c:pt idx="450">
                  <c:v>111.07599999999999</c:v>
                </c:pt>
                <c:pt idx="451">
                  <c:v>115.247</c:v>
                </c:pt>
                <c:pt idx="452">
                  <c:v>117.34099999999999</c:v>
                </c:pt>
                <c:pt idx="453">
                  <c:v>118.74299999999999</c:v>
                </c:pt>
                <c:pt idx="454">
                  <c:v>119.628</c:v>
                </c:pt>
                <c:pt idx="455">
                  <c:v>115.84399999999999</c:v>
                </c:pt>
                <c:pt idx="456">
                  <c:v>114.041</c:v>
                </c:pt>
                <c:pt idx="457">
                  <c:v>113.754</c:v>
                </c:pt>
                <c:pt idx="458">
                  <c:v>113.889</c:v>
                </c:pt>
                <c:pt idx="459">
                  <c:v>117.509</c:v>
                </c:pt>
                <c:pt idx="460">
                  <c:v>118.961</c:v>
                </c:pt>
                <c:pt idx="461">
                  <c:v>119.197</c:v>
                </c:pt>
                <c:pt idx="462">
                  <c:v>120.779</c:v>
                </c:pt>
                <c:pt idx="463">
                  <c:v>119.5</c:v>
                </c:pt>
                <c:pt idx="464">
                  <c:v>115.77500000000001</c:v>
                </c:pt>
                <c:pt idx="465">
                  <c:v>113.946</c:v>
                </c:pt>
                <c:pt idx="466">
                  <c:v>113.946</c:v>
                </c:pt>
                <c:pt idx="467">
                  <c:v>112.301</c:v>
                </c:pt>
                <c:pt idx="468">
                  <c:v>111.959</c:v>
                </c:pt>
                <c:pt idx="469">
                  <c:v>112.70099999999999</c:v>
                </c:pt>
                <c:pt idx="470">
                  <c:v>113.05800000000001</c:v>
                </c:pt>
                <c:pt idx="471">
                  <c:v>112.261</c:v>
                </c:pt>
                <c:pt idx="472">
                  <c:v>113.84099999999999</c:v>
                </c:pt>
                <c:pt idx="473">
                  <c:v>113.536</c:v>
                </c:pt>
                <c:pt idx="474">
                  <c:v>114.389</c:v>
                </c:pt>
                <c:pt idx="475">
                  <c:v>117.319</c:v>
                </c:pt>
                <c:pt idx="476">
                  <c:v>117.95399999999999</c:v>
                </c:pt>
                <c:pt idx="477">
                  <c:v>117.456</c:v>
                </c:pt>
                <c:pt idx="478">
                  <c:v>116.76900000000001</c:v>
                </c:pt>
                <c:pt idx="479">
                  <c:v>119.864</c:v>
                </c:pt>
                <c:pt idx="480">
                  <c:v>123.446</c:v>
                </c:pt>
                <c:pt idx="481">
                  <c:v>122.952</c:v>
                </c:pt>
                <c:pt idx="482">
                  <c:v>120.03100000000001</c:v>
                </c:pt>
                <c:pt idx="483">
                  <c:v>124.47799999999999</c:v>
                </c:pt>
                <c:pt idx="484">
                  <c:v>127.131</c:v>
                </c:pt>
                <c:pt idx="485">
                  <c:v>127.131</c:v>
                </c:pt>
                <c:pt idx="486">
                  <c:v>125.833</c:v>
                </c:pt>
                <c:pt idx="487">
                  <c:v>124.071</c:v>
                </c:pt>
                <c:pt idx="488">
                  <c:v>126.486</c:v>
                </c:pt>
                <c:pt idx="489">
                  <c:v>127.236</c:v>
                </c:pt>
                <c:pt idx="490">
                  <c:v>130.39099999999999</c:v>
                </c:pt>
                <c:pt idx="491">
                  <c:v>132.584</c:v>
                </c:pt>
                <c:pt idx="492">
                  <c:v>130.291</c:v>
                </c:pt>
                <c:pt idx="493">
                  <c:v>129.4</c:v>
                </c:pt>
                <c:pt idx="494">
                  <c:v>130.09200000000001</c:v>
                </c:pt>
                <c:pt idx="495">
                  <c:v>130.65299999999999</c:v>
                </c:pt>
                <c:pt idx="496">
                  <c:v>134.85400000000001</c:v>
                </c:pt>
                <c:pt idx="497">
                  <c:v>134.71</c:v>
                </c:pt>
                <c:pt idx="498">
                  <c:v>131.833</c:v>
                </c:pt>
                <c:pt idx="499">
                  <c:v>135.73400000000001</c:v>
                </c:pt>
                <c:pt idx="500">
                  <c:v>135.875</c:v>
                </c:pt>
                <c:pt idx="501">
                  <c:v>133.28700000000001</c:v>
                </c:pt>
                <c:pt idx="502">
                  <c:v>129.178</c:v>
                </c:pt>
                <c:pt idx="503">
                  <c:v>128.583</c:v>
                </c:pt>
                <c:pt idx="504">
                  <c:v>128.583</c:v>
                </c:pt>
                <c:pt idx="505">
                  <c:v>131.04599999999999</c:v>
                </c:pt>
                <c:pt idx="506">
                  <c:v>131.22999999999999</c:v>
                </c:pt>
                <c:pt idx="507">
                  <c:v>128.63</c:v>
                </c:pt>
                <c:pt idx="508">
                  <c:v>128.53200000000001</c:v>
                </c:pt>
                <c:pt idx="509">
                  <c:v>129.19999999999999</c:v>
                </c:pt>
                <c:pt idx="510">
                  <c:v>126.667</c:v>
                </c:pt>
                <c:pt idx="511">
                  <c:v>124.23699999999999</c:v>
                </c:pt>
                <c:pt idx="512">
                  <c:v>121.392</c:v>
                </c:pt>
                <c:pt idx="513">
                  <c:v>120.857</c:v>
                </c:pt>
                <c:pt idx="514">
                  <c:v>123.815</c:v>
                </c:pt>
                <c:pt idx="515">
                  <c:v>126.267</c:v>
                </c:pt>
                <c:pt idx="516">
                  <c:v>127.05</c:v>
                </c:pt>
                <c:pt idx="517">
                  <c:v>129.96100000000001</c:v>
                </c:pt>
                <c:pt idx="518">
                  <c:v>131.55699999999999</c:v>
                </c:pt>
                <c:pt idx="519">
                  <c:v>131.55699999999999</c:v>
                </c:pt>
                <c:pt idx="520">
                  <c:v>131.55699999999999</c:v>
                </c:pt>
                <c:pt idx="521">
                  <c:v>128.77699999999999</c:v>
                </c:pt>
                <c:pt idx="522">
                  <c:v>128.77699999999999</c:v>
                </c:pt>
                <c:pt idx="523">
                  <c:v>128.43799999999999</c:v>
                </c:pt>
                <c:pt idx="524">
                  <c:v>130.667</c:v>
                </c:pt>
                <c:pt idx="525">
                  <c:v>132.25</c:v>
                </c:pt>
                <c:pt idx="526">
                  <c:v>138.893</c:v>
                </c:pt>
                <c:pt idx="527">
                  <c:v>142.97999999999999</c:v>
                </c:pt>
                <c:pt idx="528">
                  <c:v>146.71600000000001</c:v>
                </c:pt>
                <c:pt idx="529">
                  <c:v>146.77099999999999</c:v>
                </c:pt>
                <c:pt idx="530">
                  <c:v>139.41900000000001</c:v>
                </c:pt>
                <c:pt idx="531">
                  <c:v>137.09899999999999</c:v>
                </c:pt>
                <c:pt idx="532">
                  <c:v>143.19200000000001</c:v>
                </c:pt>
                <c:pt idx="533">
                  <c:v>148.833</c:v>
                </c:pt>
                <c:pt idx="534">
                  <c:v>136.637</c:v>
                </c:pt>
                <c:pt idx="535">
                  <c:v>139.5</c:v>
                </c:pt>
                <c:pt idx="536">
                  <c:v>133.214</c:v>
                </c:pt>
                <c:pt idx="537">
                  <c:v>142.333</c:v>
                </c:pt>
                <c:pt idx="538">
                  <c:v>125.264</c:v>
                </c:pt>
                <c:pt idx="539">
                  <c:v>125.441</c:v>
                </c:pt>
                <c:pt idx="540">
                  <c:v>115.191</c:v>
                </c:pt>
                <c:pt idx="541">
                  <c:v>113.825</c:v>
                </c:pt>
                <c:pt idx="542">
                  <c:v>108.65900000000001</c:v>
                </c:pt>
                <c:pt idx="543">
                  <c:v>108.601</c:v>
                </c:pt>
                <c:pt idx="544">
                  <c:v>111.714</c:v>
                </c:pt>
                <c:pt idx="545">
                  <c:v>114.495</c:v>
                </c:pt>
                <c:pt idx="546">
                  <c:v>112.17400000000001</c:v>
                </c:pt>
                <c:pt idx="547">
                  <c:v>115.07899999999999</c:v>
                </c:pt>
                <c:pt idx="548">
                  <c:v>117.58499999999999</c:v>
                </c:pt>
                <c:pt idx="549">
                  <c:v>115.999</c:v>
                </c:pt>
                <c:pt idx="550">
                  <c:v>117.827</c:v>
                </c:pt>
                <c:pt idx="551">
                  <c:v>123.31100000000001</c:v>
                </c:pt>
                <c:pt idx="552">
                  <c:v>119.46899999999999</c:v>
                </c:pt>
                <c:pt idx="553">
                  <c:v>114.764</c:v>
                </c:pt>
                <c:pt idx="554">
                  <c:v>111.444</c:v>
                </c:pt>
                <c:pt idx="555">
                  <c:v>107.93300000000001</c:v>
                </c:pt>
                <c:pt idx="556">
                  <c:v>109.6</c:v>
                </c:pt>
                <c:pt idx="557">
                  <c:v>108.821</c:v>
                </c:pt>
                <c:pt idx="558">
                  <c:v>110.313</c:v>
                </c:pt>
                <c:pt idx="559">
                  <c:v>106.95</c:v>
                </c:pt>
                <c:pt idx="560">
                  <c:v>104.155</c:v>
                </c:pt>
                <c:pt idx="561">
                  <c:v>103.524</c:v>
                </c:pt>
                <c:pt idx="562">
                  <c:v>105.498</c:v>
                </c:pt>
                <c:pt idx="563">
                  <c:v>102.402</c:v>
                </c:pt>
                <c:pt idx="564">
                  <c:v>97.35</c:v>
                </c:pt>
                <c:pt idx="565">
                  <c:v>99.573999999999998</c:v>
                </c:pt>
                <c:pt idx="566">
                  <c:v>105.571</c:v>
                </c:pt>
                <c:pt idx="567">
                  <c:v>107.613</c:v>
                </c:pt>
                <c:pt idx="568">
                  <c:v>104.36499999999999</c:v>
                </c:pt>
                <c:pt idx="569">
                  <c:v>103.021</c:v>
                </c:pt>
                <c:pt idx="570">
                  <c:v>104.024</c:v>
                </c:pt>
                <c:pt idx="571">
                  <c:v>106.833</c:v>
                </c:pt>
                <c:pt idx="572">
                  <c:v>106.833</c:v>
                </c:pt>
                <c:pt idx="573">
                  <c:v>106.833</c:v>
                </c:pt>
                <c:pt idx="574">
                  <c:v>106.833</c:v>
                </c:pt>
                <c:pt idx="575">
                  <c:v>104.273</c:v>
                </c:pt>
                <c:pt idx="576">
                  <c:v>104.21</c:v>
                </c:pt>
                <c:pt idx="577">
                  <c:v>105.791</c:v>
                </c:pt>
                <c:pt idx="578">
                  <c:v>106.06399999999999</c:v>
                </c:pt>
                <c:pt idx="579">
                  <c:v>107.001</c:v>
                </c:pt>
                <c:pt idx="580">
                  <c:v>109.015</c:v>
                </c:pt>
                <c:pt idx="581">
                  <c:v>113.61499999999999</c:v>
                </c:pt>
                <c:pt idx="582">
                  <c:v>115.125</c:v>
                </c:pt>
                <c:pt idx="583">
                  <c:v>112.42700000000001</c:v>
                </c:pt>
                <c:pt idx="584">
                  <c:v>117.441</c:v>
                </c:pt>
                <c:pt idx="585">
                  <c:v>119.423</c:v>
                </c:pt>
                <c:pt idx="586">
                  <c:v>122.42400000000001</c:v>
                </c:pt>
                <c:pt idx="587">
                  <c:v>130.06800000000001</c:v>
                </c:pt>
                <c:pt idx="588">
                  <c:v>133.00200000000001</c:v>
                </c:pt>
                <c:pt idx="589">
                  <c:v>133.00200000000001</c:v>
                </c:pt>
                <c:pt idx="590">
                  <c:v>135.14099999999999</c:v>
                </c:pt>
                <c:pt idx="591">
                  <c:v>134.35400000000001</c:v>
                </c:pt>
                <c:pt idx="592">
                  <c:v>134.25</c:v>
                </c:pt>
                <c:pt idx="593">
                  <c:v>134.25</c:v>
                </c:pt>
                <c:pt idx="594">
                  <c:v>136.346</c:v>
                </c:pt>
                <c:pt idx="595">
                  <c:v>136.904</c:v>
                </c:pt>
                <c:pt idx="596">
                  <c:v>137</c:v>
                </c:pt>
                <c:pt idx="597">
                  <c:v>132.77799999999999</c:v>
                </c:pt>
                <c:pt idx="598">
                  <c:v>131.16499999999999</c:v>
                </c:pt>
                <c:pt idx="599">
                  <c:v>126.143</c:v>
                </c:pt>
                <c:pt idx="600">
                  <c:v>123.333</c:v>
                </c:pt>
                <c:pt idx="601">
                  <c:v>128.643</c:v>
                </c:pt>
                <c:pt idx="602">
                  <c:v>131.94399999999999</c:v>
                </c:pt>
                <c:pt idx="603">
                  <c:v>131.88300000000001</c:v>
                </c:pt>
                <c:pt idx="604">
                  <c:v>133.429</c:v>
                </c:pt>
                <c:pt idx="605">
                  <c:v>133</c:v>
                </c:pt>
                <c:pt idx="606">
                  <c:v>129.143</c:v>
                </c:pt>
                <c:pt idx="607">
                  <c:v>125.286</c:v>
                </c:pt>
                <c:pt idx="608">
                  <c:v>132.19999999999999</c:v>
                </c:pt>
                <c:pt idx="609">
                  <c:v>129.68199999999999</c:v>
                </c:pt>
                <c:pt idx="610">
                  <c:v>139.86500000000001</c:v>
                </c:pt>
                <c:pt idx="611">
                  <c:v>140.76499999999999</c:v>
                </c:pt>
                <c:pt idx="612">
                  <c:v>142.316</c:v>
                </c:pt>
                <c:pt idx="613">
                  <c:v>136.506</c:v>
                </c:pt>
                <c:pt idx="614">
                  <c:v>140.929</c:v>
                </c:pt>
                <c:pt idx="615">
                  <c:v>152.636</c:v>
                </c:pt>
                <c:pt idx="616">
                  <c:v>157.636</c:v>
                </c:pt>
                <c:pt idx="617">
                  <c:v>155.53299999999999</c:v>
                </c:pt>
                <c:pt idx="618">
                  <c:v>152.61799999999999</c:v>
                </c:pt>
                <c:pt idx="619">
                  <c:v>149.37899999999999</c:v>
                </c:pt>
                <c:pt idx="620">
                  <c:v>141.59700000000001</c:v>
                </c:pt>
                <c:pt idx="621">
                  <c:v>140.15600000000001</c:v>
                </c:pt>
                <c:pt idx="622">
                  <c:v>142.80000000000001</c:v>
                </c:pt>
                <c:pt idx="623">
                  <c:v>158.5</c:v>
                </c:pt>
                <c:pt idx="624">
                  <c:v>186.01599999999999</c:v>
                </c:pt>
                <c:pt idx="625">
                  <c:v>185.024</c:v>
                </c:pt>
                <c:pt idx="626">
                  <c:v>189.36099999999999</c:v>
                </c:pt>
                <c:pt idx="627">
                  <c:v>197.083</c:v>
                </c:pt>
                <c:pt idx="628">
                  <c:v>216.191</c:v>
                </c:pt>
                <c:pt idx="629">
                  <c:v>225.083</c:v>
                </c:pt>
                <c:pt idx="630">
                  <c:v>212.928</c:v>
                </c:pt>
                <c:pt idx="631">
                  <c:v>227.2</c:v>
                </c:pt>
                <c:pt idx="632">
                  <c:v>232.53299999999999</c:v>
                </c:pt>
                <c:pt idx="633">
                  <c:v>223.25800000000001</c:v>
                </c:pt>
                <c:pt idx="634">
                  <c:v>216.8</c:v>
                </c:pt>
                <c:pt idx="635">
                  <c:v>220.49299999999999</c:v>
                </c:pt>
                <c:pt idx="636">
                  <c:v>231.63499999999999</c:v>
                </c:pt>
                <c:pt idx="637">
                  <c:v>222.18799999999999</c:v>
                </c:pt>
                <c:pt idx="638">
                  <c:v>217.45</c:v>
                </c:pt>
                <c:pt idx="639">
                  <c:v>211.73</c:v>
                </c:pt>
                <c:pt idx="640">
                  <c:v>202.875</c:v>
                </c:pt>
                <c:pt idx="641">
                  <c:v>201.84299999999999</c:v>
                </c:pt>
                <c:pt idx="642">
                  <c:v>211.2</c:v>
                </c:pt>
                <c:pt idx="643">
                  <c:v>201.40100000000001</c:v>
                </c:pt>
                <c:pt idx="644">
                  <c:v>203.607</c:v>
                </c:pt>
                <c:pt idx="645">
                  <c:v>198.571</c:v>
                </c:pt>
                <c:pt idx="646">
                  <c:v>200.47499999999999</c:v>
                </c:pt>
                <c:pt idx="647">
                  <c:v>193.417</c:v>
                </c:pt>
                <c:pt idx="648">
                  <c:v>182.268</c:v>
                </c:pt>
                <c:pt idx="649">
                  <c:v>178.75</c:v>
                </c:pt>
                <c:pt idx="650">
                  <c:v>173.571</c:v>
                </c:pt>
                <c:pt idx="651">
                  <c:v>187.178</c:v>
                </c:pt>
                <c:pt idx="652">
                  <c:v>187.178</c:v>
                </c:pt>
                <c:pt idx="653">
                  <c:v>181.65600000000001</c:v>
                </c:pt>
                <c:pt idx="654">
                  <c:v>189.017</c:v>
                </c:pt>
                <c:pt idx="655">
                  <c:v>184.97499999999999</c:v>
                </c:pt>
                <c:pt idx="656">
                  <c:v>168.607</c:v>
                </c:pt>
                <c:pt idx="657">
                  <c:v>176.25</c:v>
                </c:pt>
                <c:pt idx="658">
                  <c:v>163.93299999999999</c:v>
                </c:pt>
                <c:pt idx="659">
                  <c:v>153.97800000000001</c:v>
                </c:pt>
                <c:pt idx="660">
                  <c:v>147.215</c:v>
                </c:pt>
                <c:pt idx="661">
                  <c:v>142.833</c:v>
                </c:pt>
                <c:pt idx="662">
                  <c:v>128.547</c:v>
                </c:pt>
                <c:pt idx="663">
                  <c:v>128.34399999999999</c:v>
                </c:pt>
                <c:pt idx="664">
                  <c:v>123.107</c:v>
                </c:pt>
                <c:pt idx="665">
                  <c:v>127.143</c:v>
                </c:pt>
                <c:pt idx="666">
                  <c:v>122.28100000000001</c:v>
                </c:pt>
                <c:pt idx="667">
                  <c:v>128.179</c:v>
                </c:pt>
                <c:pt idx="668">
                  <c:v>128.179</c:v>
                </c:pt>
                <c:pt idx="669">
                  <c:v>133.27799999999999</c:v>
                </c:pt>
                <c:pt idx="670">
                  <c:v>139.25</c:v>
                </c:pt>
                <c:pt idx="671">
                  <c:v>140.25</c:v>
                </c:pt>
                <c:pt idx="672">
                  <c:v>144.321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5850-419D-BAAC-ADE2A0C789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89886976"/>
        <c:axId val="289888512"/>
      </c:lineChart>
      <c:dateAx>
        <c:axId val="28988697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zh-TW"/>
          </a:p>
        </c:txPr>
        <c:crossAx val="289888512"/>
        <c:crosses val="autoZero"/>
        <c:auto val="1"/>
        <c:lblOffset val="100"/>
        <c:baseTimeUnit val="days"/>
      </c:dateAx>
      <c:valAx>
        <c:axId val="289888512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sysDot"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zh-TW"/>
          </a:p>
        </c:txPr>
        <c:crossAx val="289886976"/>
        <c:crosses val="autoZero"/>
        <c:crossBetween val="between"/>
      </c:valAx>
    </c:plotArea>
    <c:legend>
      <c:legendPos val="r"/>
      <c:legendEntry>
        <c:idx val="0"/>
        <c:txPr>
          <a:bodyPr/>
          <a:lstStyle/>
          <a:p>
            <a:pPr>
              <a:defRPr sz="800"/>
            </a:pPr>
            <a:endParaRPr lang="zh-TW"/>
          </a:p>
        </c:txPr>
      </c:legendEntry>
      <c:layout>
        <c:manualLayout>
          <c:xMode val="edge"/>
          <c:yMode val="edge"/>
          <c:x val="0.56397030679783766"/>
          <c:y val="2.1694151260586298E-4"/>
          <c:w val="0.4285526290659864"/>
          <c:h val="0.14908326203954775"/>
        </c:manualLayout>
      </c:layout>
      <c:overlay val="0"/>
      <c:txPr>
        <a:bodyPr/>
        <a:lstStyle/>
        <a:p>
          <a:pPr>
            <a:defRPr sz="800"/>
          </a:pPr>
          <a:endParaRPr lang="zh-TW"/>
        </a:p>
      </c:txPr>
    </c:legend>
    <c:plotVisOnly val="1"/>
    <c:dispBlanksAs val="gap"/>
    <c:showDLblsOverMax val="0"/>
  </c:chart>
  <c:spPr>
    <a:ln>
      <a:noFill/>
    </a:ln>
  </c:spPr>
  <c:txPr>
    <a:bodyPr/>
    <a:lstStyle/>
    <a:p>
      <a:pPr>
        <a:defRPr>
          <a:latin typeface="微軟正黑體" pitchFamily="34" charset="-120"/>
          <a:ea typeface="微軟正黑體" pitchFamily="34" charset="-120"/>
        </a:defRPr>
      </a:pPr>
      <a:endParaRPr lang="zh-TW"/>
    </a:p>
  </c:tx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76" cy="49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700" y="1"/>
            <a:ext cx="2945976" cy="49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33148"/>
            <a:ext cx="2945976" cy="49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700" y="9433148"/>
            <a:ext cx="2945976" cy="49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fld id="{EA90D26C-E35A-450B-90C7-84C2B96021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34393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5976" cy="49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645" y="1"/>
            <a:ext cx="2945976" cy="495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9163" y="746125"/>
            <a:ext cx="4959350" cy="37211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0084" y="4715462"/>
            <a:ext cx="5437507" cy="44668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8707"/>
            <a:ext cx="2945976" cy="4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645" y="9428707"/>
            <a:ext cx="2945976" cy="49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fld id="{360372AD-F29F-4D0F-B513-7219CBDC5F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83502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20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978D09-BAE9-4E8E-870A-390AFDCCA687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220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697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2203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1978D09-BAE9-4E8E-870A-390AFDCCA687}" type="slidenum">
              <a:rPr kumimoji="1" lang="en-US" altLang="zh-TW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2203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1" lang="en-US" altLang="zh-TW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17054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795C5F3-99EF-4E92-8313-B7FF534E2851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36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79C1600-8D42-4597-8CA4-003D095EE285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3308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8B98E4D-4090-4CC7-9045-046950355E56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4621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5D5151-29A4-4CB4-A045-9F637401C9A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873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E6E22A7-EF76-4CC0-B8E4-4EB561235ED1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9898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ADBB88C-6F0D-489F-9196-70DAAEBD32E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0856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A33A2C2-189D-4B97-A621-9D17102788CA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078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8DDDBE6-A36A-4B7F-BE7F-AF040721802B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340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EC80421-F154-4EB7-BAB9-B8AC9CBEFC83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3510021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3B3FE45-7674-409D-812E-F0930564FA98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488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31F0156B-8B8C-4EE1-A506-9984D200E04F}" type="slidenum">
              <a:rPr lang="zh-TW" altLang="en-US">
                <a:solidFill>
                  <a:srgbClr val="000000"/>
                </a:solidFill>
              </a:rPr>
              <a:pPr/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98264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177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69240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937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4727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092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007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820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0249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22952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6595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94276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7632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2928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0724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7758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534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188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156915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12278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189641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14465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37403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04874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38725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2798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54449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9921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914586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16687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018018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93001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93311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07132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EB788-0AD9-4E98-A516-64653248E3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74046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92E49-B35D-4BA4-A4A1-D07A03DA5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973967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7D15B-E003-4EB9-A608-239C444D5E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453833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C68BE-B4B0-4564-B8AC-726B6F10D4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03632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6340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717D7-C8B0-44C5-A62F-3567BF53D3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217562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A067D-AD37-4A18-A34B-F0E66789EA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4354492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0777A-41B7-4B1E-A08A-E8D8474633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979245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3CA9-BA81-47AA-823D-8B709A5D2C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030012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ADD22-6B71-41C3-A3B2-EF9911ADB2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003487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F7AEA-34EA-4C76-9A47-D6871C043A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403580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56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56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654D6-15C0-494A-B753-0640DB25B2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8062689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11188" y="274656"/>
            <a:ext cx="8075612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02D48-BB1D-4132-8A0E-4D78DE52EF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3444961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5289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2100"/>
            <a:ext cx="468312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3F21431A-0C06-4923-9B61-C55D1AEC957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2100"/>
            <a:ext cx="468312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2523EE1-814A-4436-A9F0-90FC08ED8A92}" type="slidenum">
              <a:rPr lang="zh-TW" altLang="en-US">
                <a:solidFill>
                  <a:srgbClr val="000000"/>
                </a:solidFill>
                <a:ea typeface="新細明體" pitchFamily="18" charset="-120"/>
              </a:rPr>
              <a:pPr/>
              <a:t>‹#›</a:t>
            </a:fld>
            <a:endParaRPr lang="en-US" altLang="zh-TW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tIns="45718" rIns="91437" bIns="45718"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1000">
                <a:solidFill>
                  <a:srgbClr val="80808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1090567" name="Picture 7" descr="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16211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997FB-EFBE-4ED6-A43F-DDA1512FD57C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0E97A-62D1-41C7-936F-199E295F9AB2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685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2100"/>
            <a:ext cx="468312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3F21431A-0C06-4923-9B61-C55D1AEC9577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112792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FF09E-4EA0-4518-A9E8-449DE34F8B74}" type="datetimeFigureOut">
              <a:rPr lang="zh-TW" altLang="en-US" smtClean="0"/>
              <a:pPr/>
              <a:t>2025/4/7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C9021-A16D-4E5C-A421-A5275F523D4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5951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80" y="6258561"/>
            <a:ext cx="887628" cy="3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2826" y="6604911"/>
            <a:ext cx="1080000" cy="22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defTabSz="829406">
              <a:spcBef>
                <a:spcPct val="0"/>
              </a:spcBef>
              <a:defRPr/>
            </a:pPr>
            <a:r>
              <a:rPr lang="zh-TW" altLang="en-US">
                <a:solidFill>
                  <a:prstClr val="black"/>
                </a:solidFill>
              </a:rPr>
              <a:t>第</a:t>
            </a:r>
            <a:fld id="{97E2107F-FE5C-4B21-9691-E81A2D991AEB}" type="slidenum">
              <a:rPr lang="en-US" altLang="zh-TW" smtClean="0">
                <a:solidFill>
                  <a:prstClr val="black"/>
                </a:solidFill>
              </a:rPr>
              <a:pPr defTabSz="829406">
                <a:spcBef>
                  <a:spcPct val="0"/>
                </a:spcBef>
                <a:defRPr/>
              </a:pPr>
              <a:t>‹#›</a:t>
            </a:fld>
            <a:r>
              <a:rPr lang="zh-TW" altLang="en-US">
                <a:solidFill>
                  <a:prstClr val="black"/>
                </a:solidFill>
              </a:rPr>
              <a:t>頁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1894842" y="6511178"/>
            <a:ext cx="5940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90" y="225086"/>
            <a:ext cx="8047129" cy="69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9" y="1195754"/>
            <a:ext cx="8047128" cy="513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549356" y="6368305"/>
            <a:ext cx="1727597" cy="21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44" tIns="33764" rIns="67544" bIns="3376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75" b="1" dirty="0">
                <a:solidFill>
                  <a:srgbClr val="808080"/>
                </a:solidFill>
                <a:latin typeface="微軟正黑體" pitchFamily="34" charset="-120"/>
                <a:ea typeface="微軟正黑體" pitchFamily="34" charset="-120"/>
              </a:rPr>
              <a:t>誠信  承諾  創新  合作</a:t>
            </a:r>
          </a:p>
        </p:txBody>
      </p:sp>
    </p:spTree>
    <p:extLst>
      <p:ext uri="{BB962C8B-B14F-4D97-AF65-F5344CB8AC3E}">
        <p14:creationId xmlns:p14="http://schemas.microsoft.com/office/powerpoint/2010/main" val="10680697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14704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829406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244110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658813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11027" indent="-311027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17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73893" indent="-25919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814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36758" indent="-207352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451462" indent="-207352" algn="l" rtl="0" eaLnBrk="0" fontAlgn="base" hangingPunct="0">
        <a:spcBef>
          <a:spcPct val="20000"/>
        </a:spcBef>
        <a:spcAft>
          <a:spcPct val="0"/>
        </a:spcAft>
        <a:buChar char="–"/>
        <a:defRPr kumimoji="1" sz="1814">
          <a:solidFill>
            <a:schemeClr val="tx1"/>
          </a:solidFill>
          <a:latin typeface="+mn-lt"/>
          <a:ea typeface="新細明體" pitchFamily="18" charset="-120"/>
        </a:defRPr>
      </a:lvl4pPr>
      <a:lvl5pPr marL="1866165" indent="-207352" algn="l" rtl="0" eaLnBrk="0" fontAlgn="base" hangingPunct="0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5pPr>
      <a:lvl6pPr marL="2280868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6pPr>
      <a:lvl7pPr marL="2695571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7pPr>
      <a:lvl8pPr marL="3110275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8pPr>
      <a:lvl9pPr marL="3524978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04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0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1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813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51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22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2923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62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81750"/>
            <a:ext cx="468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9CD9766-93A3-4E76-9B20-A4D620225CC1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488394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altLang="en-US" sz="3000" b="1" smtClean="0">
          <a:solidFill>
            <a:schemeClr val="tx2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380" y="6258561"/>
            <a:ext cx="887628" cy="37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32826" y="6604911"/>
            <a:ext cx="1080000" cy="22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pPr defTabSz="829406">
              <a:defRPr/>
            </a:pPr>
            <a:r>
              <a:rPr lang="zh-TW" altLang="en-US">
                <a:solidFill>
                  <a:prstClr val="black"/>
                </a:solidFill>
              </a:rPr>
              <a:t>第</a:t>
            </a:r>
            <a:fld id="{97E2107F-FE5C-4B21-9691-E81A2D991AEB}" type="slidenum">
              <a:rPr lang="en-US" altLang="zh-TW" smtClean="0">
                <a:solidFill>
                  <a:prstClr val="black"/>
                </a:solidFill>
              </a:rPr>
              <a:pPr defTabSz="829406">
                <a:defRPr/>
              </a:pPr>
              <a:t>‹#›</a:t>
            </a:fld>
            <a:r>
              <a:rPr lang="zh-TW" altLang="en-US">
                <a:solidFill>
                  <a:prstClr val="black"/>
                </a:solidFill>
              </a:rPr>
              <a:t>頁</a:t>
            </a:r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1894842" y="6511178"/>
            <a:ext cx="59400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40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633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90" y="225086"/>
            <a:ext cx="8047129" cy="697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9" y="1195754"/>
            <a:ext cx="8047128" cy="513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549356" y="6368305"/>
            <a:ext cx="1727597" cy="218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7544" tIns="33764" rIns="67544" bIns="3376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75" b="1" dirty="0">
                <a:solidFill>
                  <a:srgbClr val="808080"/>
                </a:solidFill>
                <a:latin typeface="微軟正黑體" pitchFamily="34" charset="-120"/>
                <a:ea typeface="微軟正黑體" pitchFamily="34" charset="-120"/>
              </a:rPr>
              <a:t>誠信  承諾  創新  合作</a:t>
            </a:r>
          </a:p>
        </p:txBody>
      </p:sp>
    </p:spTree>
    <p:extLst>
      <p:ext uri="{BB962C8B-B14F-4D97-AF65-F5344CB8AC3E}">
        <p14:creationId xmlns:p14="http://schemas.microsoft.com/office/powerpoint/2010/main" val="234736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14704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829406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244110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658813" algn="l" rtl="0" fontAlgn="base">
        <a:spcBef>
          <a:spcPct val="0"/>
        </a:spcBef>
        <a:spcAft>
          <a:spcPct val="0"/>
        </a:spcAft>
        <a:defRPr kumimoji="1" sz="2721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11027" indent="-311027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177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673893" indent="-25919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814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36758" indent="-207352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451462" indent="-207352" algn="l" rtl="0" eaLnBrk="0" fontAlgn="base" hangingPunct="0">
        <a:spcBef>
          <a:spcPct val="20000"/>
        </a:spcBef>
        <a:spcAft>
          <a:spcPct val="0"/>
        </a:spcAft>
        <a:buChar char="–"/>
        <a:defRPr kumimoji="1" sz="1814">
          <a:solidFill>
            <a:schemeClr val="tx1"/>
          </a:solidFill>
          <a:latin typeface="+mn-lt"/>
          <a:ea typeface="新細明體" pitchFamily="18" charset="-120"/>
        </a:defRPr>
      </a:lvl4pPr>
      <a:lvl5pPr marL="1866165" indent="-207352" algn="l" rtl="0" eaLnBrk="0" fontAlgn="base" hangingPunct="0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5pPr>
      <a:lvl6pPr marL="2280868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6pPr>
      <a:lvl7pPr marL="2695571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7pPr>
      <a:lvl8pPr marL="3110275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8pPr>
      <a:lvl9pPr marL="3524978" indent="-207352" algn="l" rtl="0" fontAlgn="base">
        <a:spcBef>
          <a:spcPct val="20000"/>
        </a:spcBef>
        <a:spcAft>
          <a:spcPct val="0"/>
        </a:spcAft>
        <a:buChar char="»"/>
        <a:defRPr kumimoji="1" sz="1814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1pPr>
      <a:lvl2pPr marL="414704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2pPr>
      <a:lvl3pPr marL="82940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3pPr>
      <a:lvl4pPr marL="124411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4pPr>
      <a:lvl5pPr marL="1658813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5pPr>
      <a:lvl6pPr marL="207351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6pPr>
      <a:lvl7pPr marL="2488220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7pPr>
      <a:lvl8pPr marL="2902923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8pPr>
      <a:lvl9pPr marL="3317626" algn="l" defTabSz="829406" rtl="0" eaLnBrk="1" latinLnBrk="0" hangingPunct="1">
        <a:defRPr sz="16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5"/>
          <p:cNvSpPr>
            <a:spLocks noChangeArrowheads="1"/>
          </p:cNvSpPr>
          <p:nvPr/>
        </p:nvSpPr>
        <p:spPr bwMode="auto">
          <a:xfrm>
            <a:off x="1564353" y="2760540"/>
            <a:ext cx="6460152" cy="1676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B8996C"/>
              </a:buClr>
              <a:buSzTx/>
              <a:buFont typeface="Wingdings" pitchFamily="2" charset="2"/>
              <a:buNone/>
              <a:tabLst/>
              <a:defRPr/>
            </a:pPr>
            <a:endParaRPr kumimoji="1" lang="en-US" altLang="zh-TW" sz="163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Perpetua"/>
              <a:ea typeface="標楷體" pitchFamily="65" charset="-120"/>
              <a:cs typeface="+mn-cs"/>
            </a:endParaRPr>
          </a:p>
        </p:txBody>
      </p:sp>
      <p:sp>
        <p:nvSpPr>
          <p:cNvPr id="2051" name="Rectangle 6"/>
          <p:cNvSpPr>
            <a:spLocks noChangeArrowheads="1"/>
          </p:cNvSpPr>
          <p:nvPr/>
        </p:nvSpPr>
        <p:spPr bwMode="auto">
          <a:xfrm>
            <a:off x="468314" y="1940985"/>
            <a:ext cx="7559675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sz="24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sz="2000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FF3300"/>
              </a:buClr>
              <a:buFont typeface="Wingdings" pitchFamily="2" charset="2"/>
              <a:buChar char="n"/>
              <a:defRPr kumimoji="1" b="1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1" lang="zh-TW" altLang="en-US" sz="3266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</a:br>
            <a:endParaRPr kumimoji="1" lang="zh-TW" altLang="en-US" sz="3266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標楷體" pitchFamily="65" charset="-120"/>
              <a:ea typeface="標楷體" pitchFamily="65" charset="-120"/>
              <a:cs typeface="+mn-cs"/>
            </a:endParaRPr>
          </a:p>
        </p:txBody>
      </p:sp>
      <p:pic>
        <p:nvPicPr>
          <p:cNvPr id="2052" name="Picture 11" descr="銀行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947710"/>
            <a:ext cx="9144000" cy="767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Line 12"/>
          <p:cNvSpPr>
            <a:spLocks noChangeShapeType="1"/>
          </p:cNvSpPr>
          <p:nvPr/>
        </p:nvSpPr>
        <p:spPr bwMode="auto">
          <a:xfrm>
            <a:off x="611188" y="2363259"/>
            <a:ext cx="777716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14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20160" y="935548"/>
            <a:ext cx="7303680" cy="1503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1pPr>
            <a:lvl2pPr marL="742950" indent="-285750" eaLnBrk="0" hangingPunct="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2pPr>
            <a:lvl3pPr marL="1143000" indent="-228600" eaLnBrk="0" hangingPunct="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3pPr>
            <a:lvl4pPr marL="1600200" indent="-228600" eaLnBrk="0" hangingPunct="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4pPr>
            <a:lvl5pPr marL="2057400" indent="-228600" eaLnBrk="0" hangingPunct="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新細明體" charset="-12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26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Arial" charset="0"/>
              </a:rPr>
              <a:t>金融交易處交易</a:t>
            </a:r>
            <a:r>
              <a:rPr kumimoji="1" lang="en-US" altLang="zh-TW" sz="326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Arial" charset="0"/>
              </a:rPr>
              <a:t>/</a:t>
            </a:r>
            <a:r>
              <a:rPr kumimoji="1" lang="zh-TW" altLang="en-US" sz="3266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微軟正黑體" pitchFamily="34" charset="-120"/>
                <a:cs typeface="Arial" charset="0"/>
              </a:rPr>
              <a:t>市場報告</a:t>
            </a:r>
            <a:endParaRPr kumimoji="1" lang="en-US" altLang="zh-TW" sz="3266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微軟正黑體" pitchFamily="34" charset="-12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8086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D0156B-AEB9-41F5-A75B-857E5096E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CNY Bond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5923E7-5864-40FA-8AFE-A3C2F337ED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23" y="3860388"/>
            <a:ext cx="4504481" cy="2794322"/>
          </a:xfrm>
        </p:spPr>
        <p:txBody>
          <a:bodyPr/>
          <a:lstStyle/>
          <a:p>
            <a:r>
              <a:rPr lang="en-US" altLang="zh-TW" sz="1800" dirty="0"/>
              <a:t>2/28</a:t>
            </a:r>
            <a:r>
              <a:rPr lang="zh-TW" altLang="en-US" sz="1800" dirty="0"/>
              <a:t>以來，</a:t>
            </a:r>
            <a:r>
              <a:rPr lang="en-US" altLang="zh-TW" sz="1800" dirty="0"/>
              <a:t>2Y:</a:t>
            </a:r>
            <a:r>
              <a:rPr lang="zh-TW" altLang="en-US" sz="1800" dirty="0"/>
              <a:t> </a:t>
            </a:r>
            <a:r>
              <a:rPr lang="en-US" altLang="zh-TW" sz="1800" dirty="0"/>
              <a:t>-3bp @1.46</a:t>
            </a:r>
            <a:r>
              <a:rPr lang="zh-TW" altLang="en-US" sz="1800" dirty="0"/>
              <a:t>，</a:t>
            </a:r>
            <a:r>
              <a:rPr lang="en-US" altLang="zh-TW" sz="1800" dirty="0"/>
              <a:t> 5Y:</a:t>
            </a:r>
            <a:r>
              <a:rPr lang="zh-TW" altLang="en-US" sz="1800" dirty="0"/>
              <a:t> </a:t>
            </a:r>
            <a:r>
              <a:rPr lang="en-US" altLang="zh-TW" sz="1800" dirty="0"/>
              <a:t>-8bp @1.58</a:t>
            </a:r>
            <a:r>
              <a:rPr lang="zh-TW" altLang="en-US" sz="1800" dirty="0"/>
              <a:t>， </a:t>
            </a:r>
            <a:r>
              <a:rPr lang="en-US" altLang="zh-TW" sz="1800" dirty="0"/>
              <a:t>10Y:</a:t>
            </a:r>
            <a:r>
              <a:rPr lang="zh-TW" altLang="en-US" sz="1800" dirty="0"/>
              <a:t> </a:t>
            </a:r>
            <a:r>
              <a:rPr lang="en-US" altLang="zh-TW" sz="1800" dirty="0"/>
              <a:t>-9bp @1.72</a:t>
            </a:r>
            <a:r>
              <a:rPr lang="zh-TW" altLang="en-US" sz="1800" dirty="0"/>
              <a:t>， </a:t>
            </a:r>
            <a:r>
              <a:rPr lang="en-US" altLang="zh-TW" sz="1800" dirty="0"/>
              <a:t>30Y: -12bp @1.91</a:t>
            </a:r>
          </a:p>
          <a:p>
            <a:r>
              <a:rPr lang="zh-TW" altLang="en-US" sz="1800" dirty="0"/>
              <a:t>川普對等關稅實施後，美國對中國商品的累計關稅稅率將升至</a:t>
            </a:r>
            <a:r>
              <a:rPr lang="en-US" altLang="zh-TW" sz="1800" dirty="0"/>
              <a:t>54%</a:t>
            </a:r>
            <a:r>
              <a:rPr lang="zh-TW" altLang="en-US" sz="1800" dirty="0"/>
              <a:t>，超出市場預期，預估後續人行降息已無懸念，中債將以偏多操作為主。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43C5758-7398-443D-9CD5-CAAF68606CA5}"/>
              </a:ext>
            </a:extLst>
          </p:cNvPr>
          <p:cNvSpPr txBox="1"/>
          <p:nvPr/>
        </p:nvSpPr>
        <p:spPr bwMode="auto">
          <a:xfrm>
            <a:off x="4587450" y="948286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CGB10Y vs CGB5Y 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AB54452-7DF5-4F7F-A51E-C75B52927FFC}"/>
              </a:ext>
            </a:extLst>
          </p:cNvPr>
          <p:cNvSpPr txBox="1"/>
          <p:nvPr/>
        </p:nvSpPr>
        <p:spPr bwMode="auto">
          <a:xfrm>
            <a:off x="10194" y="1002214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CGB yields 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A0C7839-72A0-4B66-A689-22986D56F79F}"/>
              </a:ext>
            </a:extLst>
          </p:cNvPr>
          <p:cNvSpPr txBox="1"/>
          <p:nvPr/>
        </p:nvSpPr>
        <p:spPr bwMode="auto">
          <a:xfrm>
            <a:off x="4598860" y="3723903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CNY 5Y Bond Swap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581C65-494A-B655-83FE-AA21DA8B3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3" y="1286840"/>
            <a:ext cx="4389361" cy="246204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FCFFF74B-9CA2-4F5A-C30C-44D456D12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964" y="1286840"/>
            <a:ext cx="4472506" cy="246204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AD59D2-F848-6E58-5F40-E565B30A4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64" y="4062457"/>
            <a:ext cx="4475118" cy="263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87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91567"/>
            <a:ext cx="6697662" cy="633412"/>
          </a:xfrm>
        </p:spPr>
        <p:txBody>
          <a:bodyPr/>
          <a:lstStyle/>
          <a:p>
            <a:r>
              <a:rPr lang="en-US" altLang="zh-TW" dirty="0"/>
              <a:t>Credit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6189" y="3932781"/>
            <a:ext cx="9067811" cy="2808312"/>
          </a:xfrm>
        </p:spPr>
        <p:txBody>
          <a:bodyPr/>
          <a:lstStyle/>
          <a:p>
            <a:r>
              <a:rPr lang="en-US" altLang="zh-TW" sz="1300" dirty="0"/>
              <a:t>US</a:t>
            </a:r>
            <a:r>
              <a:rPr lang="zh-TW" altLang="en-US" sz="1300" dirty="0"/>
              <a:t> </a:t>
            </a:r>
            <a:r>
              <a:rPr lang="en-US" altLang="zh-TW" sz="1300" dirty="0"/>
              <a:t>IG</a:t>
            </a:r>
            <a:r>
              <a:rPr lang="zh-TW" altLang="en-US" sz="1300" dirty="0"/>
              <a:t> </a:t>
            </a:r>
            <a:r>
              <a:rPr lang="en-US" altLang="zh-TW" sz="1300" dirty="0"/>
              <a:t>Cash</a:t>
            </a:r>
            <a:r>
              <a:rPr lang="zh-TW" altLang="en-US" sz="1300" dirty="0"/>
              <a:t>次級市場</a:t>
            </a:r>
            <a:r>
              <a:rPr lang="en-US" altLang="zh-TW" sz="1300" dirty="0"/>
              <a:t>:</a:t>
            </a:r>
            <a:r>
              <a:rPr lang="zh-TW" altLang="en-US" sz="1300" dirty="0"/>
              <a:t> </a:t>
            </a:r>
            <a:r>
              <a:rPr lang="en-US" altLang="zh-TW" sz="1300" dirty="0"/>
              <a:t>JULI spread</a:t>
            </a:r>
            <a:r>
              <a:rPr lang="zh-TW" altLang="en-US" sz="1300" dirty="0"/>
              <a:t>週變動</a:t>
            </a:r>
            <a:r>
              <a:rPr lang="en-US" altLang="zh-TW" sz="1300" dirty="0"/>
              <a:t> +16bp</a:t>
            </a:r>
            <a:r>
              <a:rPr lang="zh-TW" altLang="en-US" sz="1300" dirty="0"/>
              <a:t>，</a:t>
            </a:r>
            <a:r>
              <a:rPr lang="en-US" altLang="zh-TW" sz="1300" dirty="0"/>
              <a:t>BBG US IG OAS Index</a:t>
            </a:r>
            <a:r>
              <a:rPr lang="zh-TW" altLang="en-US" sz="1300" dirty="0"/>
              <a:t>週變動 </a:t>
            </a:r>
            <a:r>
              <a:rPr lang="en-US" altLang="zh-TW" sz="1300" dirty="0"/>
              <a:t>+20bp</a:t>
            </a:r>
            <a:r>
              <a:rPr lang="zh-TW" altLang="en-US" sz="1300" dirty="0"/>
              <a:t>，平均 </a:t>
            </a:r>
            <a:r>
              <a:rPr lang="en-US" altLang="zh-TW" sz="1300" dirty="0"/>
              <a:t>+18bp</a:t>
            </a:r>
          </a:p>
          <a:p>
            <a:r>
              <a:rPr lang="zh-TW" altLang="en-US" sz="1300" dirty="0">
                <a:solidFill>
                  <a:srgbClr val="FF0000"/>
                </a:solidFill>
              </a:rPr>
              <a:t>上週美國公司債市場發債量總計</a:t>
            </a:r>
            <a:r>
              <a:rPr lang="en-US" altLang="zh-TW" sz="1300" dirty="0">
                <a:solidFill>
                  <a:srgbClr val="FF0000"/>
                </a:solidFill>
              </a:rPr>
              <a:t>6B</a:t>
            </a:r>
            <a:r>
              <a:rPr lang="zh-TW" altLang="en-US" sz="1300" dirty="0">
                <a:solidFill>
                  <a:srgbClr val="FF0000"/>
                </a:solidFill>
              </a:rPr>
              <a:t>。平均而言，實際發行利率自</a:t>
            </a:r>
            <a:r>
              <a:rPr lang="en-US" altLang="zh-TW" sz="1300" dirty="0">
                <a:solidFill>
                  <a:srgbClr val="FF0000"/>
                </a:solidFill>
              </a:rPr>
              <a:t>IPT</a:t>
            </a:r>
            <a:r>
              <a:rPr lang="zh-TW" altLang="en-US" sz="1300" dirty="0">
                <a:solidFill>
                  <a:srgbClr val="FF0000"/>
                </a:solidFill>
              </a:rPr>
              <a:t>減點為</a:t>
            </a:r>
            <a:r>
              <a:rPr lang="en-US" altLang="zh-TW" sz="1300" dirty="0">
                <a:solidFill>
                  <a:srgbClr val="FF0000"/>
                </a:solidFill>
              </a:rPr>
              <a:t>25bp (</a:t>
            </a:r>
            <a:r>
              <a:rPr lang="zh-TW" altLang="en-US" sz="1300" dirty="0">
                <a:solidFill>
                  <a:srgbClr val="FF0000"/>
                </a:solidFill>
              </a:rPr>
              <a:t>前週為</a:t>
            </a:r>
            <a:r>
              <a:rPr lang="en-US" altLang="zh-TW" sz="1300" dirty="0">
                <a:solidFill>
                  <a:srgbClr val="FF0000"/>
                </a:solidFill>
              </a:rPr>
              <a:t>25bp); </a:t>
            </a:r>
            <a:r>
              <a:rPr lang="zh-TW" altLang="en-US" sz="1300" dirty="0">
                <a:solidFill>
                  <a:srgbClr val="FF0000"/>
                </a:solidFill>
              </a:rPr>
              <a:t>發行後次級表現平均 </a:t>
            </a:r>
            <a:r>
              <a:rPr lang="en-US" altLang="zh-TW" sz="1300" dirty="0">
                <a:solidFill>
                  <a:srgbClr val="FF0000"/>
                </a:solidFill>
              </a:rPr>
              <a:t>+10bp(</a:t>
            </a:r>
            <a:r>
              <a:rPr lang="zh-TW" altLang="en-US" sz="1300" dirty="0">
                <a:solidFill>
                  <a:srgbClr val="FF0000"/>
                </a:solidFill>
              </a:rPr>
              <a:t>前週為</a:t>
            </a:r>
            <a:r>
              <a:rPr lang="en-US" altLang="zh-TW" sz="1300" dirty="0">
                <a:solidFill>
                  <a:srgbClr val="FF0000"/>
                </a:solidFill>
              </a:rPr>
              <a:t> -3bp)</a:t>
            </a:r>
            <a:r>
              <a:rPr lang="zh-TW" altLang="en-US" sz="1300" dirty="0">
                <a:solidFill>
                  <a:srgbClr val="FF0000"/>
                </a:solidFill>
              </a:rPr>
              <a:t>，整體</a:t>
            </a:r>
            <a:r>
              <a:rPr lang="en-US" altLang="zh-TW" sz="1300" dirty="0">
                <a:solidFill>
                  <a:srgbClr val="FF0000"/>
                </a:solidFill>
              </a:rPr>
              <a:t>new issue</a:t>
            </a:r>
            <a:r>
              <a:rPr lang="zh-TW" altLang="en-US" sz="1300" dirty="0">
                <a:solidFill>
                  <a:srgbClr val="FF0000"/>
                </a:solidFill>
              </a:rPr>
              <a:t>發行狀況表現疲弱。 </a:t>
            </a:r>
          </a:p>
          <a:p>
            <a:r>
              <a:rPr lang="en-US" altLang="zh-TW" sz="1300" dirty="0"/>
              <a:t>Valuation: BBB(108/92bp)</a:t>
            </a:r>
            <a:r>
              <a:rPr lang="zh-TW" altLang="en-US" sz="1300" dirty="0"/>
              <a:t>與</a:t>
            </a:r>
            <a:r>
              <a:rPr lang="en-US" altLang="zh-TW" sz="1300" dirty="0"/>
              <a:t>BB(282/233bp) spread</a:t>
            </a:r>
            <a:r>
              <a:rPr lang="zh-TW" altLang="en-US" sz="1300" dirty="0"/>
              <a:t>差距來到</a:t>
            </a:r>
            <a:r>
              <a:rPr lang="en-US" altLang="zh-TW" sz="1300" dirty="0"/>
              <a:t>174bp(Weekly: +36bp)</a:t>
            </a:r>
            <a:r>
              <a:rPr lang="zh-TW" altLang="en-US" sz="1300" dirty="0"/>
              <a:t>，</a:t>
            </a:r>
            <a:r>
              <a:rPr lang="en-US" altLang="zh-TW" sz="1300" dirty="0"/>
              <a:t>BBB-BB</a:t>
            </a:r>
            <a:r>
              <a:rPr lang="zh-TW" altLang="en-US" sz="1300" dirty="0"/>
              <a:t> </a:t>
            </a:r>
            <a:r>
              <a:rPr lang="en-US" altLang="zh-TW" sz="1300" dirty="0"/>
              <a:t>spread</a:t>
            </a:r>
            <a:r>
              <a:rPr lang="zh-TW" altLang="en-US" sz="1300" dirty="0"/>
              <a:t>三個月區間為</a:t>
            </a:r>
            <a:r>
              <a:rPr lang="en-US" altLang="zh-TW" sz="1300" dirty="0"/>
              <a:t>101~174</a:t>
            </a:r>
            <a:r>
              <a:rPr lang="zh-TW" altLang="en-US" sz="1300" dirty="0"/>
              <a:t>，目前在區間</a:t>
            </a:r>
            <a:r>
              <a:rPr lang="en-US" altLang="zh-TW" sz="1300" dirty="0"/>
              <a:t>100%</a:t>
            </a:r>
            <a:r>
              <a:rPr lang="zh-TW" altLang="en-US" sz="1300" dirty="0"/>
              <a:t>，偏</a:t>
            </a:r>
            <a:r>
              <a:rPr lang="en-US" altLang="zh-TW" sz="1300" dirty="0"/>
              <a:t>bearish</a:t>
            </a:r>
            <a:r>
              <a:rPr lang="zh-TW" altLang="en-US" sz="1300" dirty="0"/>
              <a:t>。</a:t>
            </a:r>
            <a:endParaRPr lang="en-US" altLang="zh-TW" sz="1300" dirty="0"/>
          </a:p>
          <a:p>
            <a:r>
              <a:rPr lang="en-US" altLang="zh-TW" sz="1300" dirty="0"/>
              <a:t>Fund Flow </a:t>
            </a:r>
            <a:r>
              <a:rPr lang="zh-TW" altLang="en-US" sz="1300" dirty="0"/>
              <a:t>本周</a:t>
            </a:r>
            <a:r>
              <a:rPr lang="en-US" altLang="zh-TW" sz="1300" dirty="0"/>
              <a:t>IG Fund Flow: +5B(4</a:t>
            </a:r>
            <a:r>
              <a:rPr lang="zh-TW" altLang="en-US" sz="1300" dirty="0"/>
              <a:t>週平均數 </a:t>
            </a:r>
            <a:r>
              <a:rPr lang="en-US" altLang="zh-TW" sz="1300" dirty="0"/>
              <a:t>2.9B)</a:t>
            </a:r>
            <a:r>
              <a:rPr lang="zh-TW" altLang="en-US" sz="1300" dirty="0"/>
              <a:t>，偏</a:t>
            </a:r>
            <a:r>
              <a:rPr lang="en-US" altLang="zh-TW" sz="1300" dirty="0"/>
              <a:t>bullish</a:t>
            </a:r>
            <a:r>
              <a:rPr lang="zh-TW" altLang="en-US" sz="1300" dirty="0"/>
              <a:t>。</a:t>
            </a:r>
            <a:endParaRPr lang="en-US" altLang="zh-TW" sz="1300" dirty="0"/>
          </a:p>
          <a:p>
            <a:r>
              <a:rPr lang="en-US" altLang="zh-TW" sz="1300" dirty="0"/>
              <a:t>Dealer Position(JPM</a:t>
            </a:r>
            <a:r>
              <a:rPr lang="zh-TW" altLang="en-US" sz="1300" dirty="0"/>
              <a:t>預估</a:t>
            </a:r>
            <a:r>
              <a:rPr lang="en-US" altLang="zh-TW" sz="1300" dirty="0"/>
              <a:t>): -7B</a:t>
            </a:r>
            <a:r>
              <a:rPr lang="zh-TW" altLang="en-US" sz="1300" dirty="0"/>
              <a:t> ，</a:t>
            </a:r>
            <a:r>
              <a:rPr lang="en-US" altLang="zh-TW" sz="1300" dirty="0"/>
              <a:t>Dealer</a:t>
            </a:r>
            <a:r>
              <a:rPr lang="zh-TW" altLang="en-US" sz="1300" dirty="0"/>
              <a:t>部位</a:t>
            </a:r>
            <a:r>
              <a:rPr lang="en-US" altLang="zh-TW" sz="1300" dirty="0"/>
              <a:t> 3m percentile 0%</a:t>
            </a:r>
            <a:r>
              <a:rPr lang="zh-TW" altLang="en-US" sz="1300" dirty="0"/>
              <a:t>，偏</a:t>
            </a:r>
            <a:r>
              <a:rPr lang="en-US" altLang="zh-TW" sz="1300" dirty="0"/>
              <a:t>bullish</a:t>
            </a:r>
            <a:r>
              <a:rPr lang="zh-TW" altLang="en-US" sz="1300" dirty="0"/>
              <a:t>。</a:t>
            </a:r>
            <a:endParaRPr lang="en-US" altLang="zh-TW" sz="1300" dirty="0"/>
          </a:p>
          <a:p>
            <a:r>
              <a:rPr lang="en-US" altLang="zh-TW" sz="1300" dirty="0">
                <a:solidFill>
                  <a:srgbClr val="FF0000"/>
                </a:solidFill>
              </a:rPr>
              <a:t>Overall:</a:t>
            </a:r>
            <a:r>
              <a:rPr lang="zh-TW" altLang="en-US" sz="1300" dirty="0">
                <a:solidFill>
                  <a:srgbClr val="FF0000"/>
                </a:solidFill>
              </a:rPr>
              <a:t> 上週發行發向量小，</a:t>
            </a:r>
            <a:r>
              <a:rPr lang="en-US" altLang="zh-TW" sz="1300" dirty="0">
                <a:solidFill>
                  <a:srgbClr val="FF0000"/>
                </a:solidFill>
              </a:rPr>
              <a:t>new issue</a:t>
            </a:r>
            <a:r>
              <a:rPr lang="zh-TW" altLang="en-US" sz="1300" dirty="0">
                <a:solidFill>
                  <a:srgbClr val="FF0000"/>
                </a:solidFill>
              </a:rPr>
              <a:t>發行後</a:t>
            </a:r>
            <a:r>
              <a:rPr lang="en-US" altLang="zh-TW" sz="1300" dirty="0">
                <a:solidFill>
                  <a:srgbClr val="FF0000"/>
                </a:solidFill>
              </a:rPr>
              <a:t>widen 10bp</a:t>
            </a:r>
            <a:r>
              <a:rPr lang="zh-TW" altLang="en-US" sz="1300" dirty="0">
                <a:solidFill>
                  <a:srgbClr val="FF0000"/>
                </a:solidFill>
              </a:rPr>
              <a:t>。籌碼面穩定，</a:t>
            </a:r>
            <a:r>
              <a:rPr lang="en-US" altLang="zh-TW" sz="1300" dirty="0">
                <a:solidFill>
                  <a:srgbClr val="FF0000"/>
                </a:solidFill>
              </a:rPr>
              <a:t>dealer</a:t>
            </a:r>
            <a:r>
              <a:rPr lang="zh-TW" altLang="en-US" sz="1300" dirty="0">
                <a:solidFill>
                  <a:srgbClr val="FF0000"/>
                </a:solidFill>
              </a:rPr>
              <a:t>部位降低，</a:t>
            </a:r>
            <a:r>
              <a:rPr lang="en-US" altLang="zh-TW" sz="1300" dirty="0">
                <a:solidFill>
                  <a:srgbClr val="FF0000"/>
                </a:solidFill>
              </a:rPr>
              <a:t>fund flow</a:t>
            </a:r>
            <a:r>
              <a:rPr lang="zh-TW" altLang="en-US" sz="1300" dirty="0">
                <a:solidFill>
                  <a:srgbClr val="FF0000"/>
                </a:solidFill>
              </a:rPr>
              <a:t>則回升。然因川普關稅政策力度超乎市場預期，投資等級信用次級市場</a:t>
            </a:r>
            <a:r>
              <a:rPr lang="en-US" altLang="zh-TW" sz="1300" dirty="0">
                <a:solidFill>
                  <a:srgbClr val="FF0000"/>
                </a:solidFill>
              </a:rPr>
              <a:t>spread</a:t>
            </a:r>
            <a:r>
              <a:rPr lang="zh-TW" altLang="en-US" sz="1300" dirty="0">
                <a:solidFill>
                  <a:srgbClr val="FF0000"/>
                </a:solidFill>
              </a:rPr>
              <a:t> </a:t>
            </a:r>
            <a:r>
              <a:rPr lang="en-US" altLang="zh-TW" sz="1300" dirty="0">
                <a:solidFill>
                  <a:srgbClr val="FF0000"/>
                </a:solidFill>
              </a:rPr>
              <a:t>widen 18bp</a:t>
            </a:r>
            <a:r>
              <a:rPr lang="zh-TW" altLang="en-US" sz="1300" dirty="0">
                <a:solidFill>
                  <a:srgbClr val="FF0000"/>
                </a:solidFill>
              </a:rPr>
              <a:t>，</a:t>
            </a:r>
            <a:r>
              <a:rPr lang="en-US" altLang="zh-TW" sz="1300" dirty="0">
                <a:solidFill>
                  <a:srgbClr val="FF0000"/>
                </a:solidFill>
              </a:rPr>
              <a:t>BBB</a:t>
            </a:r>
            <a:r>
              <a:rPr lang="zh-TW" altLang="en-US" sz="1300" dirty="0">
                <a:solidFill>
                  <a:srgbClr val="FF0000"/>
                </a:solidFill>
              </a:rPr>
              <a:t>與</a:t>
            </a:r>
            <a:r>
              <a:rPr lang="en-US" altLang="zh-TW" sz="1300" dirty="0">
                <a:solidFill>
                  <a:srgbClr val="FF0000"/>
                </a:solidFill>
              </a:rPr>
              <a:t>BB</a:t>
            </a:r>
            <a:r>
              <a:rPr lang="zh-TW" altLang="en-US" sz="1300" dirty="0">
                <a:solidFill>
                  <a:srgbClr val="FF0000"/>
                </a:solidFill>
              </a:rPr>
              <a:t>利差則</a:t>
            </a:r>
            <a:r>
              <a:rPr lang="en-US" altLang="zh-TW" sz="1300" dirty="0">
                <a:solidFill>
                  <a:srgbClr val="FF0000"/>
                </a:solidFill>
              </a:rPr>
              <a:t>widen 36bp</a:t>
            </a:r>
            <a:r>
              <a:rPr lang="zh-TW" altLang="en-US" sz="1300" dirty="0">
                <a:solidFill>
                  <a:srgbClr val="FF0000"/>
                </a:solidFill>
              </a:rPr>
              <a:t>，經濟衰退風險大幅上升，</a:t>
            </a:r>
            <a:r>
              <a:rPr lang="en-US" altLang="zh-TW" sz="1300" dirty="0">
                <a:solidFill>
                  <a:srgbClr val="FF0000"/>
                </a:solidFill>
              </a:rPr>
              <a:t>spread</a:t>
            </a:r>
            <a:r>
              <a:rPr lang="zh-TW" altLang="en-US" sz="1300" dirty="0">
                <a:solidFill>
                  <a:srgbClr val="FF0000"/>
                </a:solidFill>
              </a:rPr>
              <a:t>轉以偏空看待。</a:t>
            </a:r>
            <a:endParaRPr lang="en-US" altLang="zh-TW" sz="1300" dirty="0">
              <a:solidFill>
                <a:srgbClr val="FF0000"/>
              </a:solidFill>
            </a:endParaRPr>
          </a:p>
          <a:p>
            <a:endParaRPr lang="en-US" altLang="zh-TW" sz="1300" dirty="0"/>
          </a:p>
        </p:txBody>
      </p:sp>
      <p:graphicFrame>
        <p:nvGraphicFramePr>
          <p:cNvPr id="4" name="圖表 3">
            <a:extLst>
              <a:ext uri="{FF2B5EF4-FFF2-40B4-BE49-F238E27FC236}">
                <a16:creationId xmlns:a16="http://schemas.microsoft.com/office/drawing/2014/main" id="{00000000-0008-0000-0300-000002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0735540"/>
              </p:ext>
            </p:extLst>
          </p:nvPr>
        </p:nvGraphicFramePr>
        <p:xfrm>
          <a:off x="138102" y="1072033"/>
          <a:ext cx="4433898" cy="2808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圖表 4">
            <a:extLst>
              <a:ext uri="{FF2B5EF4-FFF2-40B4-BE49-F238E27FC236}">
                <a16:creationId xmlns:a16="http://schemas.microsoft.com/office/drawing/2014/main" id="{00000000-0008-0000-0300-000003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9877135"/>
              </p:ext>
            </p:extLst>
          </p:nvPr>
        </p:nvGraphicFramePr>
        <p:xfrm>
          <a:off x="4499992" y="977414"/>
          <a:ext cx="4644008" cy="29029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79503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1697D7-8013-4975-95E3-48F7F3F7499B}" type="slidenum">
              <a:rPr kumimoji="1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pitchFamily="18" charset="-120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8513" y="380016"/>
            <a:ext cx="74168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/>
                <a:ea typeface="標楷體"/>
                <a:cs typeface="+mn-cs"/>
              </a:rPr>
              <a:t>4/1-4/7_</a:t>
            </a:r>
            <a:r>
              <a:rPr kumimoji="1" lang="zh-TW" altLang="en-US" sz="3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/>
                <a:ea typeface="標楷體"/>
                <a:cs typeface="+mn-cs"/>
              </a:rPr>
              <a:t>股權交易部</a:t>
            </a:r>
            <a:endParaRPr kumimoji="1" lang="en-US" altLang="zh-TW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/>
              <a:ea typeface="標楷體"/>
              <a:cs typeface="+mn-cs"/>
            </a:endParaRPr>
          </a:p>
        </p:txBody>
      </p:sp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611188" y="27082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42865" y="3333658"/>
            <a:ext cx="82819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月預算為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3,200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萬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達成率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-21.4%)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，年預算為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3.84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億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(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達成率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2.3%)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整體部位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Net Delta = 3.1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億，較上周上升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0.5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億，主要為有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0.5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億的</a:t>
            </a:r>
            <a:r>
              <a:rPr kumimoji="1" lang="en-US" altLang="zh-TW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ETF</a:t>
            </a:r>
            <a:r>
              <a:rPr kumimoji="1" lang="zh-TW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贖回尚未入帳。若扣除此一部位，則整體部位幾無變動。</a:t>
            </a:r>
            <a:endParaRPr kumimoji="1" lang="en-US" altLang="zh-TW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標楷體" panose="03000509000000000000" pitchFamily="65" charset="-12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7845506" y="998105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新細明體" charset="-120"/>
                <a:cs typeface="+mn-cs"/>
              </a:rPr>
              <a:t>單位 </a:t>
            </a:r>
            <a:r>
              <a:rPr kumimoji="1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新細明體" charset="-120"/>
                <a:cs typeface="+mn-cs"/>
              </a:rPr>
              <a:t>:</a:t>
            </a:r>
            <a:r>
              <a:rPr kumimoji="1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anose="020B0606020202030204" pitchFamily="34" charset="0"/>
                <a:ea typeface="新細明體" charset="-120"/>
                <a:cs typeface="+mn-cs"/>
              </a:rPr>
              <a:t> 千元</a:t>
            </a:r>
          </a:p>
        </p:txBody>
      </p:sp>
      <p:sp>
        <p:nvSpPr>
          <p:cNvPr id="18" name="Rectangle 4"/>
          <p:cNvSpPr>
            <a:spLocks noChangeArrowheads="1"/>
          </p:cNvSpPr>
          <p:nvPr/>
        </p:nvSpPr>
        <p:spPr bwMode="auto">
          <a:xfrm>
            <a:off x="1153246" y="4317975"/>
            <a:ext cx="130223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JhengHei UI" panose="020B0604030504040204" pitchFamily="34" charset="-120"/>
                <a:ea typeface="Microsoft JhengHei UI" panose="020B0604030504040204" pitchFamily="34" charset="-120"/>
                <a:cs typeface="Calibri" panose="020F0502020204030204" pitchFamily="34" charset="0"/>
              </a:rPr>
              <a:t>主要部位資訊：</a:t>
            </a:r>
            <a:endParaRPr kumimoji="0" lang="zh-TW" altLang="zh-TW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charset="-120"/>
              <a:cs typeface="+mn-cs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11188" y="27082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646039" y="1294537"/>
          <a:ext cx="8075610" cy="1907826"/>
        </p:xfrm>
        <a:graphic>
          <a:graphicData uri="http://schemas.openxmlformats.org/drawingml/2006/table">
            <a:tbl>
              <a:tblPr firstRow="1" firstCol="1" bandRow="1"/>
              <a:tblGrid>
                <a:gridCol w="745768">
                  <a:extLst>
                    <a:ext uri="{9D8B030D-6E8A-4147-A177-3AD203B41FA5}">
                      <a16:colId xmlns:a16="http://schemas.microsoft.com/office/drawing/2014/main" val="2147464661"/>
                    </a:ext>
                  </a:extLst>
                </a:gridCol>
                <a:gridCol w="1094440">
                  <a:extLst>
                    <a:ext uri="{9D8B030D-6E8A-4147-A177-3AD203B41FA5}">
                      <a16:colId xmlns:a16="http://schemas.microsoft.com/office/drawing/2014/main" val="3003449056"/>
                    </a:ext>
                  </a:extLst>
                </a:gridCol>
                <a:gridCol w="1094440">
                  <a:extLst>
                    <a:ext uri="{9D8B030D-6E8A-4147-A177-3AD203B41FA5}">
                      <a16:colId xmlns:a16="http://schemas.microsoft.com/office/drawing/2014/main" val="225516887"/>
                    </a:ext>
                  </a:extLst>
                </a:gridCol>
                <a:gridCol w="1036328">
                  <a:extLst>
                    <a:ext uri="{9D8B030D-6E8A-4147-A177-3AD203B41FA5}">
                      <a16:colId xmlns:a16="http://schemas.microsoft.com/office/drawing/2014/main" val="3137626401"/>
                    </a:ext>
                  </a:extLst>
                </a:gridCol>
                <a:gridCol w="1036328">
                  <a:extLst>
                    <a:ext uri="{9D8B030D-6E8A-4147-A177-3AD203B41FA5}">
                      <a16:colId xmlns:a16="http://schemas.microsoft.com/office/drawing/2014/main" val="3468915608"/>
                    </a:ext>
                  </a:extLst>
                </a:gridCol>
                <a:gridCol w="1073132">
                  <a:extLst>
                    <a:ext uri="{9D8B030D-6E8A-4147-A177-3AD203B41FA5}">
                      <a16:colId xmlns:a16="http://schemas.microsoft.com/office/drawing/2014/main" val="3911519725"/>
                    </a:ext>
                  </a:extLst>
                </a:gridCol>
                <a:gridCol w="1073132">
                  <a:extLst>
                    <a:ext uri="{9D8B030D-6E8A-4147-A177-3AD203B41FA5}">
                      <a16:colId xmlns:a16="http://schemas.microsoft.com/office/drawing/2014/main" val="323386815"/>
                    </a:ext>
                  </a:extLst>
                </a:gridCol>
                <a:gridCol w="922042">
                  <a:extLst>
                    <a:ext uri="{9D8B030D-6E8A-4147-A177-3AD203B41FA5}">
                      <a16:colId xmlns:a16="http://schemas.microsoft.com/office/drawing/2014/main" val="3582150574"/>
                    </a:ext>
                  </a:extLst>
                </a:gridCol>
              </a:tblGrid>
              <a:tr h="31797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 dirty="0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股權交易部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NET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Long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Short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DTD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MTD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YTD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F8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448471"/>
                  </a:ext>
                </a:extLst>
              </a:tr>
              <a:tr h="317971"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TW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Stock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183,750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(3,935)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(1,864)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(5,510)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4971178"/>
                  </a:ext>
                </a:extLst>
              </a:tr>
              <a:tr h="3179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CB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390,732 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825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2,836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(18,124)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1454234"/>
                  </a:ext>
                </a:extLst>
              </a:tr>
              <a:tr h="3179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CB Arb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1,283,378 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(522,990)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297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590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6,749 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2184193"/>
                  </a:ext>
                </a:extLst>
              </a:tr>
              <a:tr h="31797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Fut Arb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-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4,656,997 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(4,685,537)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(23,451)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(8,405)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25,591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6035345"/>
                  </a:ext>
                </a:extLst>
              </a:tr>
              <a:tr h="317971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合計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zh-TW" sz="1400" b="1">
                          <a:effectLst/>
                          <a:latin typeface="Calibri" panose="020F0502020204030204" pitchFamily="34" charset="0"/>
                          <a:ea typeface="微軟正黑體" panose="020B0604030504040204" pitchFamily="34" charset="-120"/>
                        </a:rPr>
                        <a:t>　</a:t>
                      </a:r>
                      <a:endParaRPr lang="zh-TW" sz="14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(26,264)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FF0000"/>
                          </a:solidFill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(6,843)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  <a:latin typeface="微軟正黑體" panose="020B0604030504040204" pitchFamily="34" charset="-120"/>
                          <a:ea typeface="新細明體" panose="02020500000000000000" pitchFamily="18" charset="-120"/>
                        </a:rPr>
                        <a:t>8,706 </a:t>
                      </a:r>
                      <a:endParaRPr lang="zh-TW" sz="14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6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626414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18839" y="4635534"/>
          <a:ext cx="7061200" cy="1495425"/>
        </p:xfrm>
        <a:graphic>
          <a:graphicData uri="http://schemas.openxmlformats.org/drawingml/2006/table">
            <a:tbl>
              <a:tblPr firstRow="1" firstCol="1" bandRow="1"/>
              <a:tblGrid>
                <a:gridCol w="573405">
                  <a:extLst>
                    <a:ext uri="{9D8B030D-6E8A-4147-A177-3AD203B41FA5}">
                      <a16:colId xmlns:a16="http://schemas.microsoft.com/office/drawing/2014/main" val="1666330925"/>
                    </a:ext>
                  </a:extLst>
                </a:gridCol>
                <a:gridCol w="995045">
                  <a:extLst>
                    <a:ext uri="{9D8B030D-6E8A-4147-A177-3AD203B41FA5}">
                      <a16:colId xmlns:a16="http://schemas.microsoft.com/office/drawing/2014/main" val="3365412649"/>
                    </a:ext>
                  </a:extLst>
                </a:gridCol>
                <a:gridCol w="1236345">
                  <a:extLst>
                    <a:ext uri="{9D8B030D-6E8A-4147-A177-3AD203B41FA5}">
                      <a16:colId xmlns:a16="http://schemas.microsoft.com/office/drawing/2014/main" val="4176987422"/>
                    </a:ext>
                  </a:extLst>
                </a:gridCol>
                <a:gridCol w="979805">
                  <a:extLst>
                    <a:ext uri="{9D8B030D-6E8A-4147-A177-3AD203B41FA5}">
                      <a16:colId xmlns:a16="http://schemas.microsoft.com/office/drawing/2014/main" val="1560756165"/>
                    </a:ext>
                  </a:extLst>
                </a:gridCol>
                <a:gridCol w="618490">
                  <a:extLst>
                    <a:ext uri="{9D8B030D-6E8A-4147-A177-3AD203B41FA5}">
                      <a16:colId xmlns:a16="http://schemas.microsoft.com/office/drawing/2014/main" val="1558303948"/>
                    </a:ext>
                  </a:extLst>
                </a:gridCol>
                <a:gridCol w="1053465">
                  <a:extLst>
                    <a:ext uri="{9D8B030D-6E8A-4147-A177-3AD203B41FA5}">
                      <a16:colId xmlns:a16="http://schemas.microsoft.com/office/drawing/2014/main" val="1468417543"/>
                    </a:ext>
                  </a:extLst>
                </a:gridCol>
                <a:gridCol w="895350">
                  <a:extLst>
                    <a:ext uri="{9D8B030D-6E8A-4147-A177-3AD203B41FA5}">
                      <a16:colId xmlns:a16="http://schemas.microsoft.com/office/drawing/2014/main" val="2275803975"/>
                    </a:ext>
                  </a:extLst>
                </a:gridCol>
                <a:gridCol w="709295">
                  <a:extLst>
                    <a:ext uri="{9D8B030D-6E8A-4147-A177-3AD203B41FA5}">
                      <a16:colId xmlns:a16="http://schemas.microsoft.com/office/drawing/2014/main" val="3070197258"/>
                    </a:ext>
                  </a:extLst>
                </a:gridCol>
              </a:tblGrid>
              <a:tr h="219075"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股票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 - </a:t>
                      </a: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方向性部位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可轉債</a:t>
                      </a: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 - </a:t>
                      </a: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方向性部位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60882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代碼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名稱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市值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市值佔比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代碼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名稱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市值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市值佔比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222121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2330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台積電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24,492,000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12.2%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140201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遠東新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E1</a:t>
                      </a: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永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21,600,000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6.7%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05490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XU1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A50</a:t>
                      </a: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期貨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17,555,169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8.7%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811210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至上十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14,714,700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4.5%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25241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2385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群光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15,075,000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7.5%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140202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遠東新</a:t>
                      </a: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E2</a:t>
                      </a: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永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14,028,750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4.3%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824465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2439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美律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14,500,000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7.2%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25284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皇普四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13,579,300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4.2%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173265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2618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長榮航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14,241,600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7.1%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99587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20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Microsoft JhengHei UI" panose="020B0604030504040204" pitchFamily="34" charset="-120"/>
                        </a:rPr>
                        <a:t>世紀鋼七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13,416,000 </a:t>
                      </a:r>
                      <a:endParaRPr lang="zh-TW" sz="12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Microsoft JhengHei UI" panose="020B0604030504040204" pitchFamily="34" charset="-120"/>
                          <a:ea typeface="新細明體" panose="02020500000000000000" pitchFamily="18" charset="-120"/>
                        </a:rPr>
                        <a:t>4.1%</a:t>
                      </a:r>
                      <a:endParaRPr lang="zh-TW" sz="12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17780" marR="17780" marT="0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971880"/>
                  </a:ext>
                </a:extLst>
              </a:tr>
            </a:tbl>
          </a:graphicData>
        </a:graphic>
      </p:graphicFrame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1044402" y="53841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新細明體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1023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5949" y="1014984"/>
            <a:ext cx="4080851" cy="225920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81" y="1014983"/>
            <a:ext cx="3960812" cy="2267711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B00990B-F3CC-47D6-AA5F-C72C683AC0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1188" y="3401848"/>
            <a:ext cx="8075612" cy="2652881"/>
          </a:xfrm>
        </p:spPr>
        <p:txBody>
          <a:bodyPr>
            <a:normAutofit/>
          </a:bodyPr>
          <a:lstStyle/>
          <a:p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上週盤勢</a:t>
            </a:r>
            <a:endParaRPr lang="en-US" altLang="zh-TW" sz="1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加權指數部份，上周台股在美股主要指數整理影響下，周修正約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1.4%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，技術面型態持續弱勢，各均線反壓，上檔壓力沈重。融資大減至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3000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億以下，外資期貨回到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29000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口空單。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美股主要指數本周一跟二除了費城半導体累積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-0.6%%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，其他三大指數上漲小於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1%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以內，關稅問題影響資金情緒，市場觀望氣氛濃厚，壓抑指數低檔整理。</a:t>
            </a:r>
            <a:endParaRPr lang="en-US" altLang="zh-TW" sz="1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endParaRPr lang="zh-TW" altLang="en-US" sz="1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本周交易策略</a:t>
            </a:r>
            <a:endParaRPr lang="en-US" altLang="zh-TW" sz="1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股票單邊部位為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1.3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億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扣除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贖回後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，股票的主要持股台積電不動，有機會砍掉其他持股，轉成大型股的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ETF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賭反彈，如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: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0050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。此外，針對期貨斷頭賣壓可能需要宣洩兩天，將找機會買進台指</a:t>
            </a:r>
            <a:r>
              <a:rPr lang="en-US" altLang="zh-TW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Call</a:t>
            </a:r>
            <a:r>
              <a:rPr lang="zh-TW" altLang="en-US" sz="14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，以權利金博反彈。</a:t>
            </a:r>
            <a:endParaRPr lang="en-US" altLang="zh-TW" sz="14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2FF0F3D-B9A6-49B3-A1FE-D39FCCFB6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股票市場訊息與交易策略</a:t>
            </a:r>
          </a:p>
        </p:txBody>
      </p:sp>
      <p:sp>
        <p:nvSpPr>
          <p:cNvPr id="6" name="圓角矩形 5"/>
          <p:cNvSpPr/>
          <p:nvPr/>
        </p:nvSpPr>
        <p:spPr>
          <a:xfrm>
            <a:off x="639420" y="1032731"/>
            <a:ext cx="1155658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加權指數</a:t>
            </a:r>
          </a:p>
        </p:txBody>
      </p:sp>
      <p:sp>
        <p:nvSpPr>
          <p:cNvPr id="8" name="圓角矩形 7"/>
          <p:cNvSpPr/>
          <p:nvPr/>
        </p:nvSpPr>
        <p:spPr>
          <a:xfrm>
            <a:off x="4635130" y="1033616"/>
            <a:ext cx="1155658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標楷體"/>
                <a:cs typeface="+mn-cs"/>
              </a:rPr>
              <a:t>S&amp;P500</a:t>
            </a:r>
            <a:endParaRPr kumimoji="1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987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標題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CB</a:t>
            </a:r>
            <a:r>
              <a:rPr lang="zh-TW" altLang="en-US" dirty="0"/>
              <a:t>市場訊息與交易策略</a:t>
            </a:r>
          </a:p>
        </p:txBody>
      </p:sp>
      <p:sp>
        <p:nvSpPr>
          <p:cNvPr id="5123" name="內容版面配置區 2"/>
          <p:cNvSpPr>
            <a:spLocks noGrp="1"/>
          </p:cNvSpPr>
          <p:nvPr>
            <p:ph idx="1"/>
          </p:nvPr>
        </p:nvSpPr>
        <p:spPr>
          <a:xfrm>
            <a:off x="395536" y="1124744"/>
            <a:ext cx="8280549" cy="4968552"/>
          </a:xfrm>
        </p:spPr>
        <p:txBody>
          <a:bodyPr/>
          <a:lstStyle/>
          <a:p>
            <a:pPr>
              <a:defRPr/>
            </a:pPr>
            <a:r>
              <a:rPr lang="zh-TW" altLang="en-US" sz="1400" b="0" dirty="0"/>
              <a:t>上週市場訊息：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zh-TW" altLang="en-US" sz="1400" b="0" dirty="0"/>
              <a:t>本週盤勢破底後反彈，</a:t>
            </a:r>
            <a:r>
              <a:rPr lang="en-US" altLang="zh-TW" sz="1400" b="0" dirty="0"/>
              <a:t>CB</a:t>
            </a:r>
            <a:r>
              <a:rPr lang="zh-TW" altLang="en-US" sz="1400" b="0" dirty="0"/>
              <a:t>市場情緒仍保守，溢價小幅收斂。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zh-TW" altLang="en-US" sz="1400" b="0" dirty="0"/>
              <a:t>近期掛牌</a:t>
            </a:r>
            <a:r>
              <a:rPr lang="en-US" altLang="zh-TW" sz="1400" b="0" dirty="0"/>
              <a:t>CB</a:t>
            </a:r>
            <a:r>
              <a:rPr lang="zh-TW" altLang="en-US" sz="1400" b="0" dirty="0"/>
              <a:t>大型案件如下：</a:t>
            </a:r>
            <a:br>
              <a:rPr lang="zh-TW" altLang="en-US" sz="1400" b="0" dirty="0"/>
            </a:br>
            <a:r>
              <a:rPr lang="en-US" altLang="zh-TW" sz="1400" b="0" dirty="0"/>
              <a:t>84222</a:t>
            </a:r>
            <a:r>
              <a:rPr lang="zh-TW" altLang="en-US" sz="1400" b="0" dirty="0"/>
              <a:t>可寧衛二，台新證主辦</a:t>
            </a:r>
            <a:r>
              <a:rPr lang="en-US" altLang="zh-TW" sz="1400" b="0" dirty="0"/>
              <a:t>(</a:t>
            </a:r>
            <a:r>
              <a:rPr lang="zh-TW" altLang="en-US" sz="1400" b="0" dirty="0"/>
              <a:t>詢圈</a:t>
            </a:r>
            <a:r>
              <a:rPr lang="en-US" altLang="zh-TW" sz="1400" b="0" dirty="0"/>
              <a:t>)</a:t>
            </a:r>
            <a:r>
              <a:rPr lang="zh-TW" altLang="en-US" sz="1400" b="0" dirty="0"/>
              <a:t>，</a:t>
            </a:r>
            <a:r>
              <a:rPr lang="en-US" altLang="zh-TW" sz="1400" b="0" dirty="0"/>
              <a:t>5</a:t>
            </a:r>
            <a:r>
              <a:rPr lang="zh-TW" altLang="en-US" sz="1400" b="0" dirty="0"/>
              <a:t>年，</a:t>
            </a:r>
            <a:r>
              <a:rPr lang="en-US" altLang="zh-TW" sz="1400" b="0" dirty="0"/>
              <a:t>20</a:t>
            </a:r>
            <a:r>
              <a:rPr lang="zh-TW" altLang="en-US" sz="1400" b="0" dirty="0"/>
              <a:t>億，內評</a:t>
            </a:r>
            <a:r>
              <a:rPr lang="en-US" altLang="zh-TW" sz="1400" b="0" dirty="0"/>
              <a:t>4</a:t>
            </a:r>
            <a:r>
              <a:rPr lang="zh-TW" altLang="en-US" sz="1400" b="0" dirty="0"/>
              <a:t>，</a:t>
            </a:r>
            <a:r>
              <a:rPr lang="en-US" altLang="zh-TW" sz="1400" b="0" dirty="0"/>
              <a:t>4/7</a:t>
            </a:r>
            <a:r>
              <a:rPr lang="zh-TW" altLang="en-US" sz="1400" b="0" dirty="0"/>
              <a:t>掛牌，</a:t>
            </a:r>
            <a:r>
              <a:rPr lang="en-US" altLang="zh-TW" sz="1400" b="0" dirty="0"/>
              <a:t>Parity 97</a:t>
            </a:r>
            <a:r>
              <a:rPr lang="zh-TW" altLang="en-US" sz="1400" b="0" dirty="0"/>
              <a:t>，穩定配息且公司獲利成長，線型仍多頭排列，若掛牌</a:t>
            </a:r>
            <a:r>
              <a:rPr lang="en-US" altLang="zh-TW" sz="1400" b="0" dirty="0"/>
              <a:t>CB</a:t>
            </a:r>
            <a:r>
              <a:rPr lang="zh-TW" altLang="en-US" sz="1400" b="0" dirty="0"/>
              <a:t>評價便宜，擇機增加</a:t>
            </a:r>
            <a:r>
              <a:rPr lang="en-US" altLang="zh-TW" sz="1400" b="0" dirty="0"/>
              <a:t>CB </a:t>
            </a:r>
            <a:r>
              <a:rPr lang="zh-TW" altLang="en-US" sz="1400" b="0" dirty="0"/>
              <a:t>方向性部位。</a:t>
            </a:r>
            <a:br>
              <a:rPr lang="zh-TW" altLang="en-US" sz="1400" b="0" dirty="0"/>
            </a:br>
            <a:br>
              <a:rPr lang="en-US" altLang="zh-TW" sz="1400" b="0" dirty="0"/>
            </a:br>
            <a:endParaRPr lang="en-US" altLang="zh-TW" sz="1400" b="0" dirty="0"/>
          </a:p>
          <a:p>
            <a:pPr>
              <a:defRPr/>
            </a:pPr>
            <a:r>
              <a:rPr lang="zh-TW" altLang="en-US" sz="1400" b="0" dirty="0"/>
              <a:t>本週交易策略：</a:t>
            </a:r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en-US" altLang="zh-TW" sz="1400" b="0" dirty="0"/>
              <a:t>CB</a:t>
            </a:r>
            <a:r>
              <a:rPr lang="zh-TW" altLang="en-US" sz="1400" b="0" dirty="0"/>
              <a:t>方向性交易部位：</a:t>
            </a:r>
            <a:br>
              <a:rPr lang="zh-TW" altLang="en-US" sz="1400" b="0" dirty="0"/>
            </a:br>
            <a:r>
              <a:rPr lang="zh-TW" altLang="en-US" sz="1400" b="0" dirty="0"/>
              <a:t>中小型股</a:t>
            </a:r>
            <a:r>
              <a:rPr lang="en-US" altLang="zh-TW" sz="1400" b="0" dirty="0"/>
              <a:t>OTC</a:t>
            </a:r>
            <a:r>
              <a:rPr lang="zh-TW" altLang="en-US" sz="1400" b="0" dirty="0"/>
              <a:t>指數破底，持續降低部位，整體部位由</a:t>
            </a:r>
            <a:r>
              <a:rPr lang="en-US" altLang="zh-TW" sz="1400" b="0" dirty="0"/>
              <a:t>4.6</a:t>
            </a:r>
            <a:r>
              <a:rPr lang="zh-TW" altLang="en-US" sz="1400" b="0" dirty="0"/>
              <a:t>億降至</a:t>
            </a:r>
            <a:r>
              <a:rPr lang="en-US" altLang="zh-TW" sz="1400" b="0" dirty="0"/>
              <a:t>3.9</a:t>
            </a:r>
            <a:r>
              <a:rPr lang="zh-TW" altLang="en-US" sz="1400" b="0" dirty="0"/>
              <a:t>億。</a:t>
            </a:r>
            <a:br>
              <a:rPr lang="zh-TW" altLang="en-US" sz="1400" b="0" dirty="0"/>
            </a:br>
            <a:r>
              <a:rPr lang="zh-TW" altLang="en-US" sz="1400" b="0" dirty="0"/>
              <a:t>賣出股價轉弱標的：</a:t>
            </a:r>
            <a:r>
              <a:rPr lang="en-US" altLang="zh-TW" sz="1400" b="0" dirty="0"/>
              <a:t>15601</a:t>
            </a:r>
            <a:r>
              <a:rPr lang="zh-TW" altLang="en-US" sz="1400" b="0" dirty="0"/>
              <a:t>中砂一、</a:t>
            </a:r>
            <a:r>
              <a:rPr lang="en-US" altLang="zh-TW" sz="1400" b="0" dirty="0"/>
              <a:t>62235</a:t>
            </a:r>
            <a:r>
              <a:rPr lang="zh-TW" altLang="en-US" sz="1400" b="0" dirty="0"/>
              <a:t>旺矽五、</a:t>
            </a:r>
            <a:r>
              <a:rPr lang="en-US" altLang="zh-TW" sz="1400" b="0" dirty="0"/>
              <a:t>99392</a:t>
            </a:r>
            <a:r>
              <a:rPr lang="zh-TW" altLang="en-US" sz="1400" b="0" dirty="0"/>
              <a:t>宏全二、</a:t>
            </a:r>
            <a:r>
              <a:rPr lang="en-US" altLang="zh-TW" sz="1400" b="0" dirty="0"/>
              <a:t>80282</a:t>
            </a:r>
            <a:r>
              <a:rPr lang="zh-TW" altLang="en-US" sz="1400" b="0" dirty="0"/>
              <a:t>昇陽二、三商電一</a:t>
            </a:r>
            <a:br>
              <a:rPr lang="zh-TW" altLang="en-US" sz="1400" b="0" dirty="0"/>
            </a:br>
            <a:endParaRPr lang="zh-TW" altLang="en-US" sz="1400" b="0" dirty="0"/>
          </a:p>
          <a:p>
            <a:pPr lvl="1">
              <a:buFont typeface="Wingdings" panose="05000000000000000000" pitchFamily="2" charset="2"/>
              <a:buChar char="ü"/>
              <a:defRPr/>
            </a:pPr>
            <a:r>
              <a:rPr lang="en-US" altLang="zh-TW" sz="1400" b="0" dirty="0"/>
              <a:t>CB</a:t>
            </a:r>
            <a:r>
              <a:rPr lang="zh-TW" altLang="en-US" sz="1400" b="0" dirty="0"/>
              <a:t>套利交易部位：</a:t>
            </a:r>
            <a:br>
              <a:rPr lang="zh-TW" altLang="en-US" sz="1400" b="0" dirty="0"/>
            </a:br>
            <a:r>
              <a:rPr lang="zh-TW" altLang="en-US" sz="1400" b="0" dirty="0"/>
              <a:t>賣出股價弱勢</a:t>
            </a:r>
            <a:r>
              <a:rPr lang="en-US" altLang="zh-TW" sz="1400" b="0" dirty="0"/>
              <a:t>Parity</a:t>
            </a:r>
            <a:r>
              <a:rPr lang="zh-TW" altLang="en-US" sz="1400" b="0" dirty="0"/>
              <a:t>偏低，已無套利機會之標的，並買進溢價收斂，評價偏低、具有波動套利機會之標的，並逐漸增加部位，目前部位約</a:t>
            </a:r>
            <a:r>
              <a:rPr lang="en-US" altLang="zh-TW" sz="1400" b="0" dirty="0"/>
              <a:t>12.9</a:t>
            </a:r>
            <a:r>
              <a:rPr lang="zh-TW" altLang="en-US" sz="1400" b="0" dirty="0"/>
              <a:t>億。</a:t>
            </a:r>
            <a:br>
              <a:rPr lang="zh-TW" altLang="en-US" sz="1400" b="0" dirty="0"/>
            </a:br>
            <a:r>
              <a:rPr lang="zh-TW" altLang="en-US" sz="1400" b="0" dirty="0"/>
              <a:t>賣出標的：至上十、晟德七。</a:t>
            </a:r>
            <a:br>
              <a:rPr lang="zh-TW" altLang="en-US" sz="1400" b="0" dirty="0"/>
            </a:br>
            <a:r>
              <a:rPr lang="zh-TW" altLang="en-US" sz="1400" b="0" dirty="0"/>
              <a:t>買進標的：旺宏二。</a:t>
            </a:r>
            <a:br>
              <a:rPr lang="zh-TW" altLang="en-US" sz="1400" b="0" dirty="0"/>
            </a:br>
            <a:br>
              <a:rPr lang="zh-TW" altLang="en-US" sz="1400" b="0" dirty="0"/>
            </a:br>
            <a:endParaRPr lang="zh-TW" altLang="en-US" sz="1400" b="0" dirty="0"/>
          </a:p>
          <a:p>
            <a:pPr lvl="1">
              <a:buFont typeface="Wingdings" panose="05000000000000000000" pitchFamily="2" charset="2"/>
              <a:buChar char="ü"/>
              <a:defRPr/>
            </a:pPr>
            <a:endParaRPr lang="zh-TW" altLang="en-US" dirty="0"/>
          </a:p>
        </p:txBody>
      </p:sp>
      <p:sp>
        <p:nvSpPr>
          <p:cNvPr id="4100" name="投影片編號版面配置區 3"/>
          <p:cNvSpPr>
            <a:spLocks noGrp="1"/>
          </p:cNvSpPr>
          <p:nvPr>
            <p:ph type="sldNum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kumimoji="1" sz="18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1pPr>
            <a:lvl2pPr marL="556022" indent="-213122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kumimoji="1" sz="1500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2pPr>
            <a:lvl3pPr marL="856060" indent="-170260">
              <a:spcBef>
                <a:spcPct val="20000"/>
              </a:spcBef>
              <a:buClr>
                <a:srgbClr val="FF3300"/>
              </a:buClr>
              <a:buFont typeface="Wingdings" panose="05000000000000000000" pitchFamily="2" charset="2"/>
              <a:buChar char="n"/>
              <a:defRPr kumimoji="1" b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3pPr>
            <a:lvl4pPr marL="1198960" indent="-170260">
              <a:spcBef>
                <a:spcPct val="20000"/>
              </a:spcBef>
              <a:buChar char="–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1541860" indent="-170260">
              <a:spcBef>
                <a:spcPct val="20000"/>
              </a:spcBef>
              <a:buChar char="»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1884760" indent="-17026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227660" indent="-17026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2570560" indent="-17026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2913460" indent="-17026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1500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C9459F65-C763-48B6-B8D7-AB6904EF7BF3}" type="slidenum">
              <a:rPr kumimoji="1" lang="en-US" altLang="zh-TW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TW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444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18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外匯交易部</a:t>
            </a:r>
            <a:r>
              <a:rPr lang="en-US" altLang="zh-TW" sz="18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- FX View</a:t>
            </a:r>
            <a:endParaRPr lang="zh-TW" altLang="en-US" sz="18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ED852E88-0254-4B19-81B3-E8664451FBCF}" type="slidenum">
              <a:rPr kumimoji="0"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2</a:t>
            </a:fld>
            <a:endParaRPr kumimoji="0" lang="en-US" altLang="zh-TW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-47530" y="4513653"/>
            <a:ext cx="8922190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6472" indent="-214313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Font typeface="Wingdings" panose="05000000000000000000" pitchFamily="2" charset="2"/>
              <a:buChar char="n"/>
              <a:tabLst>
                <a:tab pos="472679" algn="l"/>
              </a:tabLst>
            </a:pPr>
            <a:r>
              <a:rPr kumimoji="0"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USD/TWD:</a:t>
            </a:r>
          </a:p>
          <a:p>
            <a:pPr marL="475059" lvl="1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tabLst>
                <a:tab pos="472679" algn="l"/>
              </a:tabLst>
            </a:pP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台股偏弱外資匯出下，匯價見高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33.274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，假前央行大力阻貶將匯價壓回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33.088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。觀察亞幣動態及央行阻貶決心，偏好</a:t>
            </a:r>
            <a:r>
              <a:rPr kumimoji="0"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33.00~33.35</a:t>
            </a:r>
            <a:r>
              <a:rPr kumimoji="0"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區間操作。</a:t>
            </a:r>
            <a:endParaRPr kumimoji="0" lang="zh-TW" altLang="en-US" sz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6472" indent="-214313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Font typeface="Wingdings" panose="05000000000000000000" pitchFamily="2" charset="2"/>
              <a:buChar char="n"/>
              <a:tabLst>
                <a:tab pos="472679" algn="l"/>
              </a:tabLst>
            </a:pPr>
            <a:r>
              <a:rPr kumimoji="0"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USD/CNH:</a:t>
            </a:r>
          </a:p>
          <a:p>
            <a:pPr marL="475059" lvl="1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tabLst>
                <a:tab pos="472679" algn="l"/>
              </a:tabLst>
            </a:pP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對等關稅公布後，在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7.24~7.348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劇烈震盪。觀察人行動作及關稅後續。偏好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7.28~7.35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區間操作。 </a:t>
            </a:r>
            <a:endParaRPr kumimoji="0" lang="en-US" altLang="zh-TW" sz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475059" lvl="1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tabLst>
                <a:tab pos="472679" algn="l"/>
              </a:tabLst>
            </a:pPr>
            <a:endParaRPr kumimoji="0" lang="zh-TW" altLang="en-US" sz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BBB48FA-3C67-4CF6-AD86-234999FE8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52" y="1631184"/>
            <a:ext cx="4117062" cy="28260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4E15B55-00D7-400D-8DEF-1B7FDCAE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14" y="1631185"/>
            <a:ext cx="4496897" cy="278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21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ED852E88-0254-4B19-81B3-E8664451FBCF}" type="slidenum">
              <a:rPr kumimoji="0" lang="zh-TW" altLang="en-US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3</a:t>
            </a:fld>
            <a:endParaRPr kumimoji="0" lang="en-US" altLang="zh-TW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18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外匯交易部</a:t>
            </a:r>
            <a:r>
              <a:rPr lang="en-US" altLang="zh-TW" sz="1800" b="0" dirty="0">
                <a:latin typeface="標楷體" panose="03000509000000000000" pitchFamily="65" charset="-120"/>
                <a:ea typeface="標楷體" panose="03000509000000000000" pitchFamily="65" charset="-120"/>
              </a:rPr>
              <a:t>- FX View</a:t>
            </a:r>
            <a:endParaRPr lang="zh-TW" altLang="en-US" sz="1800" b="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1" y="4496208"/>
            <a:ext cx="91128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6472" indent="-214313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Font typeface="Wingdings" panose="05000000000000000000" pitchFamily="2" charset="2"/>
              <a:buChar char="n"/>
              <a:tabLst>
                <a:tab pos="472679" algn="l"/>
              </a:tabLst>
            </a:pPr>
            <a:r>
              <a:rPr kumimoji="0"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EUR/USD:</a:t>
            </a:r>
          </a:p>
          <a:p>
            <a:pPr marL="475059" lvl="1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tabLst>
                <a:tab pos="472679" algn="l"/>
              </a:tabLst>
            </a:pP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對等關稅公布後大漲，見高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1.1143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後拉回修正</a:t>
            </a:r>
            <a:r>
              <a:rPr kumimoji="0"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。持續觀察後續影響。偏好</a:t>
            </a:r>
            <a:r>
              <a:rPr kumimoji="0"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1.0850~1.1050</a:t>
            </a:r>
            <a:r>
              <a:rPr kumimoji="0"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逢低偏多歐元操作。</a:t>
            </a:r>
            <a:endParaRPr kumimoji="0" lang="zh-TW" altLang="en-US" sz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346472" indent="-214313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buFont typeface="Wingdings" panose="05000000000000000000" pitchFamily="2" charset="2"/>
              <a:buChar char="n"/>
              <a:tabLst>
                <a:tab pos="472679" algn="l"/>
              </a:tabLst>
            </a:pPr>
            <a:r>
              <a:rPr kumimoji="0" lang="en-US" altLang="zh-TW" sz="1200" dirty="0">
                <a:solidFill>
                  <a:prstClr val="black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USD/JPY:</a:t>
            </a:r>
          </a:p>
          <a:p>
            <a:pPr marL="475059" lvl="1" defTabSz="685800" fontAlgn="auto">
              <a:spcBef>
                <a:spcPts val="0"/>
              </a:spcBef>
              <a:spcAft>
                <a:spcPts val="0"/>
              </a:spcAft>
              <a:buClr>
                <a:srgbClr val="D34817"/>
              </a:buClr>
              <a:tabLst>
                <a:tab pos="472679" algn="l"/>
              </a:tabLst>
            </a:pP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美債殖利率破底後，匯價見低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144.58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，較佳的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NFP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數字使美元跌深反彈回測</a:t>
            </a:r>
            <a:r>
              <a:rPr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147</a:t>
            </a:r>
            <a:r>
              <a:rPr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上方。觀察風暴續發展，偏好</a:t>
            </a:r>
            <a:r>
              <a:rPr kumimoji="0" lang="en-US" altLang="zh-TW" sz="1200" dirty="0">
                <a:solidFill>
                  <a:prstClr val="black"/>
                </a:solidFill>
                <a:latin typeface="標楷體"/>
                <a:ea typeface="標楷體"/>
              </a:rPr>
              <a:t>143.50~148.00</a:t>
            </a:r>
            <a:r>
              <a:rPr kumimoji="0" lang="zh-TW" altLang="en-US" sz="1200" dirty="0">
                <a:solidFill>
                  <a:prstClr val="black"/>
                </a:solidFill>
                <a:latin typeface="標楷體"/>
                <a:ea typeface="標楷體"/>
              </a:rPr>
              <a:t>區間操作。</a:t>
            </a:r>
            <a:endParaRPr kumimoji="0" lang="zh-TW" altLang="en-US" sz="1200" dirty="0">
              <a:solidFill>
                <a:prstClr val="black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B860C2-DD12-451A-9052-50A52561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40" y="1643127"/>
            <a:ext cx="4057025" cy="279803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9E26F19D-0C0D-4250-8CB9-B4F770EF7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565" y="1643127"/>
            <a:ext cx="4503687" cy="2798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92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CE5E1E-CE21-4350-AD26-FF53DC2D9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損益及部位概況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863611A7-9E52-4566-858E-CA4C9D0680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ED852E88-0254-4B19-81B3-E8664451FBCF}" type="slidenum">
              <a:rPr kumimoji="0" lang="zh-TW" altLang="en-US">
                <a:solidFill>
                  <a:prstClr val="black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4</a:t>
            </a:fld>
            <a:endParaRPr kumimoji="0" lang="en-US" altLang="zh-TW">
              <a:solidFill>
                <a:prstClr val="black"/>
              </a:solidFill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E11074F-3998-49B5-8D7B-C4D11B7DF2A9}"/>
              </a:ext>
            </a:extLst>
          </p:cNvPr>
          <p:cNvGraphicFramePr>
            <a:graphicFrameLocks noGrp="1"/>
          </p:cNvGraphicFramePr>
          <p:nvPr/>
        </p:nvGraphicFramePr>
        <p:xfrm>
          <a:off x="685799" y="1950456"/>
          <a:ext cx="7373611" cy="1004935"/>
        </p:xfrm>
        <a:graphic>
          <a:graphicData uri="http://schemas.openxmlformats.org/drawingml/2006/table">
            <a:tbl>
              <a:tblPr/>
              <a:tblGrid>
                <a:gridCol w="1174688">
                  <a:extLst>
                    <a:ext uri="{9D8B030D-6E8A-4147-A177-3AD203B41FA5}">
                      <a16:colId xmlns:a16="http://schemas.microsoft.com/office/drawing/2014/main" val="1409511633"/>
                    </a:ext>
                  </a:extLst>
                </a:gridCol>
                <a:gridCol w="746522">
                  <a:extLst>
                    <a:ext uri="{9D8B030D-6E8A-4147-A177-3AD203B41FA5}">
                      <a16:colId xmlns:a16="http://schemas.microsoft.com/office/drawing/2014/main" val="1457421246"/>
                    </a:ext>
                  </a:extLst>
                </a:gridCol>
                <a:gridCol w="803067">
                  <a:extLst>
                    <a:ext uri="{9D8B030D-6E8A-4147-A177-3AD203B41FA5}">
                      <a16:colId xmlns:a16="http://schemas.microsoft.com/office/drawing/2014/main" val="2907176440"/>
                    </a:ext>
                  </a:extLst>
                </a:gridCol>
                <a:gridCol w="760800">
                  <a:extLst>
                    <a:ext uri="{9D8B030D-6E8A-4147-A177-3AD203B41FA5}">
                      <a16:colId xmlns:a16="http://schemas.microsoft.com/office/drawing/2014/main" val="2012334626"/>
                    </a:ext>
                  </a:extLst>
                </a:gridCol>
                <a:gridCol w="860152">
                  <a:extLst>
                    <a:ext uri="{9D8B030D-6E8A-4147-A177-3AD203B41FA5}">
                      <a16:colId xmlns:a16="http://schemas.microsoft.com/office/drawing/2014/main" val="4033278354"/>
                    </a:ext>
                  </a:extLst>
                </a:gridCol>
                <a:gridCol w="661448">
                  <a:extLst>
                    <a:ext uri="{9D8B030D-6E8A-4147-A177-3AD203B41FA5}">
                      <a16:colId xmlns:a16="http://schemas.microsoft.com/office/drawing/2014/main" val="729425287"/>
                    </a:ext>
                  </a:extLst>
                </a:gridCol>
                <a:gridCol w="803067">
                  <a:extLst>
                    <a:ext uri="{9D8B030D-6E8A-4147-A177-3AD203B41FA5}">
                      <a16:colId xmlns:a16="http://schemas.microsoft.com/office/drawing/2014/main" val="4035092694"/>
                    </a:ext>
                  </a:extLst>
                </a:gridCol>
                <a:gridCol w="803067">
                  <a:extLst>
                    <a:ext uri="{9D8B030D-6E8A-4147-A177-3AD203B41FA5}">
                      <a16:colId xmlns:a16="http://schemas.microsoft.com/office/drawing/2014/main" val="3662733972"/>
                    </a:ext>
                  </a:extLst>
                </a:gridCol>
                <a:gridCol w="760800">
                  <a:extLst>
                    <a:ext uri="{9D8B030D-6E8A-4147-A177-3AD203B41FA5}">
                      <a16:colId xmlns:a16="http://schemas.microsoft.com/office/drawing/2014/main" val="3567993705"/>
                    </a:ext>
                  </a:extLst>
                </a:gridCol>
              </a:tblGrid>
              <a:tr h="306097">
                <a:tc rowSpan="2">
                  <a:txBody>
                    <a:bodyPr/>
                    <a:lstStyle/>
                    <a:p>
                      <a:pPr algn="l" fontAlgn="ctr"/>
                      <a:br>
                        <a:rPr lang="zh-TW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</a:br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2024/4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全年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2125742"/>
                  </a:ext>
                </a:extLst>
              </a:tr>
              <a:tr h="434024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4/1~4/2 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收入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1/1~4/2</a:t>
                      </a:r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收入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317859"/>
                  </a:ext>
                </a:extLst>
              </a:tr>
              <a:tr h="26481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外匯交易部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9,546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54,250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17.6%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93,244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217,000 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43.0%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651,000 </a:t>
                      </a:r>
                    </a:p>
                  </a:txBody>
                  <a:tcPr marL="7144" marR="7144" marT="7144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14.3%</a:t>
                      </a:r>
                    </a:p>
                  </a:txBody>
                  <a:tcPr marL="7144" marR="7144" marT="7144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5227445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79CBA2C-6C84-49D2-8070-7AF78A21F7FA}"/>
              </a:ext>
            </a:extLst>
          </p:cNvPr>
          <p:cNvGraphicFramePr>
            <a:graphicFrameLocks noGrp="1"/>
          </p:cNvGraphicFramePr>
          <p:nvPr/>
        </p:nvGraphicFramePr>
        <p:xfrm>
          <a:off x="692590" y="3179465"/>
          <a:ext cx="7421577" cy="8426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27159">
                  <a:extLst>
                    <a:ext uri="{9D8B030D-6E8A-4147-A177-3AD203B41FA5}">
                      <a16:colId xmlns:a16="http://schemas.microsoft.com/office/drawing/2014/main" val="3976282203"/>
                    </a:ext>
                  </a:extLst>
                </a:gridCol>
                <a:gridCol w="848762">
                  <a:extLst>
                    <a:ext uri="{9D8B030D-6E8A-4147-A177-3AD203B41FA5}">
                      <a16:colId xmlns:a16="http://schemas.microsoft.com/office/drawing/2014/main" val="204793694"/>
                    </a:ext>
                  </a:extLst>
                </a:gridCol>
                <a:gridCol w="733331">
                  <a:extLst>
                    <a:ext uri="{9D8B030D-6E8A-4147-A177-3AD203B41FA5}">
                      <a16:colId xmlns:a16="http://schemas.microsoft.com/office/drawing/2014/main" val="2915488972"/>
                    </a:ext>
                  </a:extLst>
                </a:gridCol>
                <a:gridCol w="828392">
                  <a:extLst>
                    <a:ext uri="{9D8B030D-6E8A-4147-A177-3AD203B41FA5}">
                      <a16:colId xmlns:a16="http://schemas.microsoft.com/office/drawing/2014/main" val="3652157078"/>
                    </a:ext>
                  </a:extLst>
                </a:gridCol>
                <a:gridCol w="896293">
                  <a:extLst>
                    <a:ext uri="{9D8B030D-6E8A-4147-A177-3AD203B41FA5}">
                      <a16:colId xmlns:a16="http://schemas.microsoft.com/office/drawing/2014/main" val="3593067124"/>
                    </a:ext>
                  </a:extLst>
                </a:gridCol>
                <a:gridCol w="624689">
                  <a:extLst>
                    <a:ext uri="{9D8B030D-6E8A-4147-A177-3AD203B41FA5}">
                      <a16:colId xmlns:a16="http://schemas.microsoft.com/office/drawing/2014/main" val="617466776"/>
                    </a:ext>
                  </a:extLst>
                </a:gridCol>
                <a:gridCol w="855553">
                  <a:extLst>
                    <a:ext uri="{9D8B030D-6E8A-4147-A177-3AD203B41FA5}">
                      <a16:colId xmlns:a16="http://schemas.microsoft.com/office/drawing/2014/main" val="2659960771"/>
                    </a:ext>
                  </a:extLst>
                </a:gridCol>
                <a:gridCol w="886451">
                  <a:extLst>
                    <a:ext uri="{9D8B030D-6E8A-4147-A177-3AD203B41FA5}">
                      <a16:colId xmlns:a16="http://schemas.microsoft.com/office/drawing/2014/main" val="1454080249"/>
                    </a:ext>
                  </a:extLst>
                </a:gridCol>
                <a:gridCol w="620947">
                  <a:extLst>
                    <a:ext uri="{9D8B030D-6E8A-4147-A177-3AD203B41FA5}">
                      <a16:colId xmlns:a16="http://schemas.microsoft.com/office/drawing/2014/main" val="2503467095"/>
                    </a:ext>
                  </a:extLst>
                </a:gridCol>
              </a:tblGrid>
              <a:tr h="228292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u="none" strike="noStrike" dirty="0">
                          <a:effectLst/>
                        </a:rPr>
                        <a:t>　</a:t>
                      </a:r>
                      <a:endParaRPr lang="zh-TW" altLang="en-US" sz="900" b="0" i="0" u="none" strike="noStrike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7144" marR="7144" marT="7144" marB="0" anchor="ctr"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u="none" strike="noStrike" dirty="0">
                          <a:effectLst/>
                        </a:rPr>
                        <a:t>4</a:t>
                      </a:r>
                      <a:r>
                        <a:rPr lang="zh-TW" altLang="en-US" sz="900" u="none" strike="noStrike" dirty="0">
                          <a:effectLst/>
                        </a:rPr>
                        <a:t>月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u="none" strike="noStrike">
                          <a:effectLst/>
                        </a:rPr>
                        <a:t>2024/4</a:t>
                      </a:r>
                      <a:r>
                        <a:rPr lang="zh-TW" altLang="en-US" sz="900" u="none" strike="noStrike">
                          <a:effectLst/>
                        </a:rPr>
                        <a:t>累計 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>
                          <a:effectLst/>
                        </a:rPr>
                        <a:t>全年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754064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900" u="none" strike="noStrike" dirty="0">
                          <a:effectLst/>
                        </a:rPr>
                        <a:t>(</a:t>
                      </a:r>
                      <a:r>
                        <a:rPr lang="zh-TW" altLang="en-US" sz="900" u="none" strike="noStrike" dirty="0">
                          <a:effectLst/>
                        </a:rPr>
                        <a:t>單位</a:t>
                      </a:r>
                      <a:r>
                        <a:rPr lang="en-US" altLang="zh-TW" sz="900" u="none" strike="noStrike" dirty="0">
                          <a:effectLst/>
                        </a:rPr>
                        <a:t>:</a:t>
                      </a:r>
                      <a:r>
                        <a:rPr lang="zh-TW" altLang="en-US" sz="900" u="none" strike="noStrike" dirty="0">
                          <a:effectLst/>
                        </a:rPr>
                        <a:t>千元</a:t>
                      </a:r>
                      <a:r>
                        <a:rPr lang="en-US" altLang="zh-TW" sz="900" u="none" strike="noStrike" dirty="0">
                          <a:effectLst/>
                        </a:rPr>
                        <a:t>)</a:t>
                      </a:r>
                      <a:endParaRPr lang="en-US" altLang="zh-TW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u="none" strike="noStrike" dirty="0">
                          <a:effectLst/>
                        </a:rPr>
                        <a:t>4/1~4/3 </a:t>
                      </a:r>
                      <a:r>
                        <a:rPr lang="zh-TW" altLang="en-US" sz="900" u="none" strike="noStrike" dirty="0">
                          <a:effectLst/>
                        </a:rPr>
                        <a:t>收入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 dirty="0">
                          <a:effectLst/>
                        </a:rPr>
                        <a:t>預算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 dirty="0">
                          <a:effectLst/>
                        </a:rPr>
                        <a:t>達成率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u="none" strike="noStrike" dirty="0">
                          <a:effectLst/>
                        </a:rPr>
                        <a:t>1/1~4/3</a:t>
                      </a:r>
                      <a:r>
                        <a:rPr lang="zh-TW" altLang="en-US" sz="900" u="none" strike="noStrike" dirty="0">
                          <a:effectLst/>
                        </a:rPr>
                        <a:t>收入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>
                          <a:effectLst/>
                        </a:rPr>
                        <a:t>預算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 dirty="0">
                          <a:effectLst/>
                        </a:rPr>
                        <a:t>達成率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>
                          <a:effectLst/>
                        </a:rPr>
                        <a:t>預算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u="none" strike="noStrike">
                          <a:effectLst/>
                        </a:rPr>
                        <a:t>達成率</a:t>
                      </a:r>
                      <a:endParaRPr lang="zh-TW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108290489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u="none" strike="noStrike" dirty="0">
                          <a:effectLst/>
                        </a:rPr>
                        <a:t>外匯交易部</a:t>
                      </a:r>
                      <a:endParaRPr lang="zh-TW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15,370</a:t>
                      </a: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>
                          <a:effectLst/>
                        </a:rPr>
                        <a:t>54,250</a:t>
                      </a:r>
                      <a:endParaRPr lang="en-US" altLang="zh-TW" sz="900" b="0" i="0" u="none" strike="noStrike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 dirty="0">
                          <a:effectLst/>
                        </a:rPr>
                        <a:t>28.3%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 dirty="0">
                          <a:effectLst/>
                        </a:rPr>
                        <a:t>99,068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 dirty="0">
                          <a:effectLst/>
                        </a:rPr>
                        <a:t>217,000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 dirty="0">
                          <a:effectLst/>
                        </a:rPr>
                        <a:t>45.70%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 dirty="0">
                          <a:effectLst/>
                        </a:rPr>
                        <a:t>651,000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u="none" strike="noStrike">
                          <a:effectLst/>
                        </a:rPr>
                        <a:t>15.2%</a:t>
                      </a:r>
                      <a:endParaRPr lang="en-US" altLang="zh-TW" sz="9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7144" marR="7144" marT="7144" marB="0" anchor="ctr"/>
                </a:tc>
                <a:extLst>
                  <a:ext uri="{0D108BD9-81ED-4DB2-BD59-A6C34878D82A}">
                    <a16:rowId xmlns:a16="http://schemas.microsoft.com/office/drawing/2014/main" val="3733519070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D065B18C-ED14-4131-809D-380C72ED3D0E}"/>
              </a:ext>
            </a:extLst>
          </p:cNvPr>
          <p:cNvSpPr txBox="1"/>
          <p:nvPr/>
        </p:nvSpPr>
        <p:spPr>
          <a:xfrm>
            <a:off x="1066045" y="4374522"/>
            <a:ext cx="64234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r>
              <a:rPr kumimoji="0" lang="zh-TW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今日中午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12:45</a:t>
            </a:r>
            <a:r>
              <a:rPr kumimoji="0" lang="zh-TW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損益概況</a:t>
            </a:r>
            <a:r>
              <a:rPr kumimoji="0" lang="zh-TW" altLang="en-US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spot ref 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0.6018;gbp/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1.2899; 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jpy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:145.93</a:t>
            </a:r>
          </a:p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endParaRPr kumimoji="0" lang="en-US" altLang="zh-TW" sz="105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r>
              <a:rPr kumimoji="0" lang="zh-TW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部位概況</a:t>
            </a:r>
            <a:endParaRPr kumimoji="0" lang="zh-TW" altLang="zh-TW" sz="10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Delta</a:t>
            </a:r>
            <a:endParaRPr kumimoji="0" lang="zh-TW" altLang="zh-TW" sz="10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aud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 +8 ; 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jpy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-33; 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gbp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kumimoji="0" lang="en-US" altLang="zh-TW" sz="1050" dirty="0" err="1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usd</a:t>
            </a:r>
            <a:r>
              <a:rPr kumimoji="0" lang="en-US" altLang="zh-TW" sz="105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+22</a:t>
            </a:r>
            <a:endParaRPr kumimoji="0" lang="zh-TW" altLang="zh-TW" sz="1050" dirty="0">
              <a:solidFill>
                <a:prstClr val="black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defTabSz="685800" fontAlgn="ctr">
              <a:spcBef>
                <a:spcPts val="0"/>
              </a:spcBef>
              <a:spcAft>
                <a:spcPts val="0"/>
              </a:spcAft>
            </a:pPr>
            <a:endParaRPr kumimoji="0" lang="zh-TW" altLang="zh-TW" sz="105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5782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4938F9-6F34-40ED-9B4A-89A114F9D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利率交易部損益及部位概況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223183E-9C52-4F03-A242-3FD6BEDF8A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918592"/>
              </p:ext>
            </p:extLst>
          </p:nvPr>
        </p:nvGraphicFramePr>
        <p:xfrm>
          <a:off x="110701" y="908050"/>
          <a:ext cx="8075614" cy="1599692"/>
        </p:xfrm>
        <a:graphic>
          <a:graphicData uri="http://schemas.openxmlformats.org/drawingml/2006/table">
            <a:tbl>
              <a:tblPr/>
              <a:tblGrid>
                <a:gridCol w="1183809">
                  <a:extLst>
                    <a:ext uri="{9D8B030D-6E8A-4147-A177-3AD203B41FA5}">
                      <a16:colId xmlns:a16="http://schemas.microsoft.com/office/drawing/2014/main" val="670160401"/>
                    </a:ext>
                  </a:extLst>
                </a:gridCol>
                <a:gridCol w="718048">
                  <a:extLst>
                    <a:ext uri="{9D8B030D-6E8A-4147-A177-3AD203B41FA5}">
                      <a16:colId xmlns:a16="http://schemas.microsoft.com/office/drawing/2014/main" val="3015331888"/>
                    </a:ext>
                  </a:extLst>
                </a:gridCol>
                <a:gridCol w="523981">
                  <a:extLst>
                    <a:ext uri="{9D8B030D-6E8A-4147-A177-3AD203B41FA5}">
                      <a16:colId xmlns:a16="http://schemas.microsoft.com/office/drawing/2014/main" val="16832319"/>
                    </a:ext>
                  </a:extLst>
                </a:gridCol>
                <a:gridCol w="778694">
                  <a:extLst>
                    <a:ext uri="{9D8B030D-6E8A-4147-A177-3AD203B41FA5}">
                      <a16:colId xmlns:a16="http://schemas.microsoft.com/office/drawing/2014/main" val="649676559"/>
                    </a:ext>
                  </a:extLst>
                </a:gridCol>
                <a:gridCol w="805378">
                  <a:extLst>
                    <a:ext uri="{9D8B030D-6E8A-4147-A177-3AD203B41FA5}">
                      <a16:colId xmlns:a16="http://schemas.microsoft.com/office/drawing/2014/main" val="229922780"/>
                    </a:ext>
                  </a:extLst>
                </a:gridCol>
                <a:gridCol w="572498">
                  <a:extLst>
                    <a:ext uri="{9D8B030D-6E8A-4147-A177-3AD203B41FA5}">
                      <a16:colId xmlns:a16="http://schemas.microsoft.com/office/drawing/2014/main" val="1108276254"/>
                    </a:ext>
                  </a:extLst>
                </a:gridCol>
                <a:gridCol w="931522">
                  <a:extLst>
                    <a:ext uri="{9D8B030D-6E8A-4147-A177-3AD203B41FA5}">
                      <a16:colId xmlns:a16="http://schemas.microsoft.com/office/drawing/2014/main" val="840478975"/>
                    </a:ext>
                  </a:extLst>
                </a:gridCol>
                <a:gridCol w="844191">
                  <a:extLst>
                    <a:ext uri="{9D8B030D-6E8A-4147-A177-3AD203B41FA5}">
                      <a16:colId xmlns:a16="http://schemas.microsoft.com/office/drawing/2014/main" val="3927966207"/>
                    </a:ext>
                  </a:extLst>
                </a:gridCol>
                <a:gridCol w="1717493">
                  <a:extLst>
                    <a:ext uri="{9D8B030D-6E8A-4147-A177-3AD203B41FA5}">
                      <a16:colId xmlns:a16="http://schemas.microsoft.com/office/drawing/2014/main" val="1229625720"/>
                    </a:ext>
                  </a:extLst>
                </a:gridCol>
              </a:tblGrid>
              <a:tr h="309184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BDDE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2025/4 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累計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全年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443149"/>
                  </a:ext>
                </a:extLst>
              </a:tr>
              <a:tr h="30918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單位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: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千元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4/1~4/2 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1/1~4/2 </a:t>
                      </a:r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收入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預算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達成率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E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5573397"/>
                  </a:ext>
                </a:extLst>
              </a:tr>
              <a:tr h="309184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利率交易部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Bill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6,592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31,808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129,421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127,233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101.7%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387,000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33.4%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7813286"/>
                  </a:ext>
                </a:extLst>
              </a:tr>
              <a:tr h="275578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利率交易部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204,100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26,750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763.0%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302,917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107,000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283.1%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321,000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94.4%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7116338"/>
                  </a:ext>
                </a:extLst>
              </a:tr>
              <a:tr h="188199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利率交易部</a:t>
                      </a: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CRD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-6,068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26,667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-22.8%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69,019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106,667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64.7%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320,000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4881966"/>
                  </a:ext>
                </a:extLst>
              </a:tr>
              <a:tr h="208363">
                <a:tc>
                  <a:txBody>
                    <a:bodyPr/>
                    <a:lstStyle/>
                    <a:p>
                      <a:pPr algn="l" rtl="0" fontAlgn="ctr"/>
                      <a:r>
                        <a:rPr lang="zh-TW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利率交易部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204,624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85,225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240.1%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501,357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340,900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147.1%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1,028,000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altLang="zh-TW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B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3331601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FD6B36B-F318-42A6-B26C-1CAC42C55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786494"/>
              </p:ext>
            </p:extLst>
          </p:nvPr>
        </p:nvGraphicFramePr>
        <p:xfrm>
          <a:off x="110701" y="2567964"/>
          <a:ext cx="8075612" cy="1803266"/>
        </p:xfrm>
        <a:graphic>
          <a:graphicData uri="http://schemas.openxmlformats.org/drawingml/2006/table">
            <a:tbl>
              <a:tblPr/>
              <a:tblGrid>
                <a:gridCol w="851199">
                  <a:extLst>
                    <a:ext uri="{9D8B030D-6E8A-4147-A177-3AD203B41FA5}">
                      <a16:colId xmlns:a16="http://schemas.microsoft.com/office/drawing/2014/main" val="34496622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719021683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3018697295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2304115259"/>
                    </a:ext>
                  </a:extLst>
                </a:gridCol>
                <a:gridCol w="864667">
                  <a:extLst>
                    <a:ext uri="{9D8B030D-6E8A-4147-A177-3AD203B41FA5}">
                      <a16:colId xmlns:a16="http://schemas.microsoft.com/office/drawing/2014/main" val="3268266299"/>
                    </a:ext>
                  </a:extLst>
                </a:gridCol>
                <a:gridCol w="1680848">
                  <a:extLst>
                    <a:ext uri="{9D8B030D-6E8A-4147-A177-3AD203B41FA5}">
                      <a16:colId xmlns:a16="http://schemas.microsoft.com/office/drawing/2014/main" val="1233080788"/>
                    </a:ext>
                  </a:extLst>
                </a:gridCol>
                <a:gridCol w="896991">
                  <a:extLst>
                    <a:ext uri="{9D8B030D-6E8A-4147-A177-3AD203B41FA5}">
                      <a16:colId xmlns:a16="http://schemas.microsoft.com/office/drawing/2014/main" val="390288166"/>
                    </a:ext>
                  </a:extLst>
                </a:gridCol>
                <a:gridCol w="905072">
                  <a:extLst>
                    <a:ext uri="{9D8B030D-6E8A-4147-A177-3AD203B41FA5}">
                      <a16:colId xmlns:a16="http://schemas.microsoft.com/office/drawing/2014/main" val="2572870794"/>
                    </a:ext>
                  </a:extLst>
                </a:gridCol>
              </a:tblGrid>
              <a:tr h="541788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DV(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台幣百萬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上週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DV(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台幣百萬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 Chg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YTD Last Week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MTD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YTD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Weekly PL Diff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434205"/>
                  </a:ext>
                </a:extLst>
              </a:tr>
              <a:tr h="1779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台債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-4.40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-4.59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13.63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31.06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53.97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40.34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1043540"/>
                  </a:ext>
                </a:extLst>
              </a:tr>
              <a:tr h="1779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IRS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-1.71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-2.16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61.68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78.79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156.29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94.61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559631"/>
                  </a:ext>
                </a:extLst>
              </a:tr>
              <a:tr h="355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外幣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IRS/CCS/ Futures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-2.63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-0.12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-2.50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(89.07)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-22.57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-33.39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55.68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1503881"/>
                  </a:ext>
                </a:extLst>
              </a:tr>
              <a:tr h="1779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FX Swap/ CSS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1.21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1.34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101.43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30.98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156.11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54.68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8191533"/>
                  </a:ext>
                </a:extLst>
              </a:tr>
              <a:tr h="185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CNY Bond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-1.69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-1.67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(29.74)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85.84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-30.07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(0.33)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10383"/>
                  </a:ext>
                </a:extLst>
              </a:tr>
              <a:tr h="185987">
                <a:tc>
                  <a:txBody>
                    <a:bodyPr/>
                    <a:lstStyle/>
                    <a:p>
                      <a:pPr algn="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57.94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204.10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302.92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244.98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5761605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8A7476C7-5AD6-4661-B21B-5B99E5E404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3832890"/>
              </p:ext>
            </p:extLst>
          </p:nvPr>
        </p:nvGraphicFramePr>
        <p:xfrm>
          <a:off x="112269" y="4509120"/>
          <a:ext cx="8075612" cy="1722401"/>
        </p:xfrm>
        <a:graphic>
          <a:graphicData uri="http://schemas.openxmlformats.org/drawingml/2006/table">
            <a:tbl>
              <a:tblPr/>
              <a:tblGrid>
                <a:gridCol w="851199">
                  <a:extLst>
                    <a:ext uri="{9D8B030D-6E8A-4147-A177-3AD203B41FA5}">
                      <a16:colId xmlns:a16="http://schemas.microsoft.com/office/drawing/2014/main" val="72493086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3895976454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4073178525"/>
                    </a:ext>
                  </a:extLst>
                </a:gridCol>
                <a:gridCol w="958945">
                  <a:extLst>
                    <a:ext uri="{9D8B030D-6E8A-4147-A177-3AD203B41FA5}">
                      <a16:colId xmlns:a16="http://schemas.microsoft.com/office/drawing/2014/main" val="1748533222"/>
                    </a:ext>
                  </a:extLst>
                </a:gridCol>
                <a:gridCol w="864667">
                  <a:extLst>
                    <a:ext uri="{9D8B030D-6E8A-4147-A177-3AD203B41FA5}">
                      <a16:colId xmlns:a16="http://schemas.microsoft.com/office/drawing/2014/main" val="3604669998"/>
                    </a:ext>
                  </a:extLst>
                </a:gridCol>
                <a:gridCol w="1680848">
                  <a:extLst>
                    <a:ext uri="{9D8B030D-6E8A-4147-A177-3AD203B41FA5}">
                      <a16:colId xmlns:a16="http://schemas.microsoft.com/office/drawing/2014/main" val="2654719813"/>
                    </a:ext>
                  </a:extLst>
                </a:gridCol>
                <a:gridCol w="896991">
                  <a:extLst>
                    <a:ext uri="{9D8B030D-6E8A-4147-A177-3AD203B41FA5}">
                      <a16:colId xmlns:a16="http://schemas.microsoft.com/office/drawing/2014/main" val="3215867705"/>
                    </a:ext>
                  </a:extLst>
                </a:gridCol>
                <a:gridCol w="905072">
                  <a:extLst>
                    <a:ext uri="{9D8B030D-6E8A-4147-A177-3AD203B41FA5}">
                      <a16:colId xmlns:a16="http://schemas.microsoft.com/office/drawing/2014/main" val="3528579624"/>
                    </a:ext>
                  </a:extLst>
                </a:gridCol>
              </a:tblGrid>
              <a:tr h="355801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DV(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台幣百萬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上週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DV(</a:t>
                      </a:r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台幣百萬</a:t>
                      </a: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DV Chg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YTD Last Week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MTD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YTD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Weekly Diff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9824822"/>
                  </a:ext>
                </a:extLst>
              </a:tr>
              <a:tr h="38814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IR/Bond Futures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-0.80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0.74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28.56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25.55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(3.01)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2508370"/>
                  </a:ext>
                </a:extLst>
              </a:tr>
              <a:tr h="35580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Corp Bond</a:t>
                      </a:r>
                      <a:b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</a:b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+CDS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-0.01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-0.06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(0.82)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-0.59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0.23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974691"/>
                  </a:ext>
                </a:extLst>
              </a:tr>
              <a:tr h="21024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ASW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gridSpan="3"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36.98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-5.50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33.60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(3.37)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663102"/>
                  </a:ext>
                </a:extLst>
              </a:tr>
              <a:tr h="22641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ETF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(2.43)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0.18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10.45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12.88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0085480"/>
                  </a:ext>
                </a:extLst>
              </a:tr>
              <a:tr h="1859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SUM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62.29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-6.07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69.02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6.73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0348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4231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D50D3A-6505-4E41-8F3C-A1B72EA4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部位及交易員損益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8149FDC-2709-4EA4-837E-7EED837DD4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5973473"/>
              </p:ext>
            </p:extLst>
          </p:nvPr>
        </p:nvGraphicFramePr>
        <p:xfrm>
          <a:off x="107504" y="1268760"/>
          <a:ext cx="6697662" cy="4929186"/>
        </p:xfrm>
        <a:graphic>
          <a:graphicData uri="http://schemas.openxmlformats.org/drawingml/2006/table">
            <a:tbl>
              <a:tblPr/>
              <a:tblGrid>
                <a:gridCol w="1247029">
                  <a:extLst>
                    <a:ext uri="{9D8B030D-6E8A-4147-A177-3AD203B41FA5}">
                      <a16:colId xmlns:a16="http://schemas.microsoft.com/office/drawing/2014/main" val="1795783660"/>
                    </a:ext>
                  </a:extLst>
                </a:gridCol>
                <a:gridCol w="756393">
                  <a:extLst>
                    <a:ext uri="{9D8B030D-6E8A-4147-A177-3AD203B41FA5}">
                      <a16:colId xmlns:a16="http://schemas.microsoft.com/office/drawing/2014/main" val="1187326675"/>
                    </a:ext>
                  </a:extLst>
                </a:gridCol>
                <a:gridCol w="551963">
                  <a:extLst>
                    <a:ext uri="{9D8B030D-6E8A-4147-A177-3AD203B41FA5}">
                      <a16:colId xmlns:a16="http://schemas.microsoft.com/office/drawing/2014/main" val="3754355406"/>
                    </a:ext>
                  </a:extLst>
                </a:gridCol>
                <a:gridCol w="820278">
                  <a:extLst>
                    <a:ext uri="{9D8B030D-6E8A-4147-A177-3AD203B41FA5}">
                      <a16:colId xmlns:a16="http://schemas.microsoft.com/office/drawing/2014/main" val="1994109788"/>
                    </a:ext>
                  </a:extLst>
                </a:gridCol>
                <a:gridCol w="848387">
                  <a:extLst>
                    <a:ext uri="{9D8B030D-6E8A-4147-A177-3AD203B41FA5}">
                      <a16:colId xmlns:a16="http://schemas.microsoft.com/office/drawing/2014/main" val="2375483566"/>
                    </a:ext>
                  </a:extLst>
                </a:gridCol>
                <a:gridCol w="603071">
                  <a:extLst>
                    <a:ext uri="{9D8B030D-6E8A-4147-A177-3AD203B41FA5}">
                      <a16:colId xmlns:a16="http://schemas.microsoft.com/office/drawing/2014/main" val="3035025124"/>
                    </a:ext>
                  </a:extLst>
                </a:gridCol>
                <a:gridCol w="981267">
                  <a:extLst>
                    <a:ext uri="{9D8B030D-6E8A-4147-A177-3AD203B41FA5}">
                      <a16:colId xmlns:a16="http://schemas.microsoft.com/office/drawing/2014/main" val="87568741"/>
                    </a:ext>
                  </a:extLst>
                </a:gridCol>
                <a:gridCol w="889274">
                  <a:extLst>
                    <a:ext uri="{9D8B030D-6E8A-4147-A177-3AD203B41FA5}">
                      <a16:colId xmlns:a16="http://schemas.microsoft.com/office/drawing/2014/main" val="390809350"/>
                    </a:ext>
                  </a:extLst>
                </a:gridCol>
              </a:tblGrid>
              <a:tr h="357895"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職位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部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組長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組別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主要操作產品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YTD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Budget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YTD/Budget 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YTD/ Budget Pro rata%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0864635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執行長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Henry)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11,381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4455747"/>
                  </a:ext>
                </a:extLst>
              </a:tr>
              <a:tr h="42947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周伯彥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Jesse)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部長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美、歐債期貨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台外幣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IRS/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外幣債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3,087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0241136"/>
                  </a:ext>
                </a:extLst>
              </a:tr>
              <a:tr h="34162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簡嘉宏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Aaron)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組長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台債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台外幣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IRS/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美債期貨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4,505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45.1%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178.7%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092845"/>
                  </a:ext>
                </a:extLst>
              </a:tr>
              <a:tr h="68325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吳丕雄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Pete)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TWD FX Swap&amp;IRS/CCS/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美債期貨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4,489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49.9%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197.9%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47294"/>
                  </a:ext>
                </a:extLst>
              </a:tr>
              <a:tr h="34162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吳文祺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Gary)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CNH FX Swap/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境內人民幣債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1,765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39.2%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155.6%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2306563"/>
                  </a:ext>
                </a:extLst>
              </a:tr>
              <a:tr h="429474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王信閎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Mark)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G7 FX Swap&amp;IRS/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境內人民幣債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台債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4,837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107.5%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426.5%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3076860"/>
                  </a:ext>
                </a:extLst>
              </a:tr>
              <a:tr h="28631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周志曄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Mark)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境內人民幣債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 CNH FX Swap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1,251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27.8%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110.3%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270923"/>
                  </a:ext>
                </a:extLst>
              </a:tr>
              <a:tr h="34162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王鼎偉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Louie)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組長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 CRD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外幣債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/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Bond ETF/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美債期貨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957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14.7%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58.4%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7159169"/>
                  </a:ext>
                </a:extLst>
              </a:tr>
              <a:tr h="28631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林燈媒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Roger)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 CRD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台幣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IRS/</a:t>
                      </a:r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美債期貨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436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6,000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7.3%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5996893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魏大凱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 CRD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CBASW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3,360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28.0%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111.1%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1610115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陳仁義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組長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460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1,800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25.5%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101.3%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8479999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吳翠敏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2,766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8,500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32.5%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129.1%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2395327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張宗傅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3,324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9,300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35.7%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141.8%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16625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張明瑜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3,533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10,600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33.3%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132.2%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9297104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徐嘉蔚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1,386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4,400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31.5%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125.0%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190549"/>
                  </a:ext>
                </a:extLst>
              </a:tr>
              <a:tr h="178947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陳雅玫</a:t>
                      </a:r>
                      <a:r>
                        <a:rPr lang="en-US" altLang="zh-TW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(</a:t>
                      </a:r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May)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交易員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細明體" panose="02020509000000000000" pitchFamily="49" charset="-120"/>
                          <a:ea typeface="細明體" panose="02020509000000000000" pitchFamily="49" charset="-120"/>
                        </a:rPr>
                        <a:t>票券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Arial Unicode MS" panose="020B0604020202020204" pitchFamily="34" charset="-120"/>
                          <a:ea typeface="Arial Unicode MS" panose="020B0604020202020204" pitchFamily="34" charset="-120"/>
                        </a:rPr>
                        <a:t>票券</a:t>
                      </a:r>
                      <a:endParaRPr lang="zh-TW" altLang="en-US" sz="9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0070C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1,473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900" b="1" i="0" u="none" strike="noStrike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4,300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34.3%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</a:rPr>
                        <a:t>135.9%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3581489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A4BC5B37-EDA3-44DA-A127-05863F960B1B}"/>
              </a:ext>
            </a:extLst>
          </p:cNvPr>
          <p:cNvSpPr txBox="1"/>
          <p:nvPr/>
        </p:nvSpPr>
        <p:spPr bwMode="auto">
          <a:xfrm>
            <a:off x="6911752" y="1268760"/>
            <a:ext cx="2232248" cy="477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l" eaLnBrk="1" hangingPunct="1"/>
            <a:r>
              <a:rPr lang="zh-TW" altLang="en-US" sz="1600" dirty="0"/>
              <a:t>部位</a:t>
            </a:r>
            <a:r>
              <a:rPr lang="en-US" altLang="zh-TW" sz="1600" dirty="0"/>
              <a:t>:</a:t>
            </a:r>
          </a:p>
          <a:p>
            <a:pPr algn="l" eaLnBrk="1" hangingPunct="1"/>
            <a:r>
              <a:rPr lang="zh-TW" altLang="en-US" sz="1600" dirty="0"/>
              <a:t>美債期貨</a:t>
            </a:r>
            <a:r>
              <a:rPr lang="en-US" altLang="zh-TW" sz="1600" dirty="0"/>
              <a:t>: +800 lots</a:t>
            </a:r>
          </a:p>
          <a:p>
            <a:pPr algn="l" eaLnBrk="1" hangingPunct="1"/>
            <a:r>
              <a:rPr lang="en-US" altLang="zh-TW" sz="1600" dirty="0"/>
              <a:t>DV=-1.7MM TWD</a:t>
            </a:r>
          </a:p>
          <a:p>
            <a:pPr algn="l" eaLnBrk="1" hangingPunct="1"/>
            <a:endParaRPr lang="en-US" altLang="zh-TW" sz="1600" dirty="0"/>
          </a:p>
          <a:p>
            <a:pPr algn="l" eaLnBrk="1" hangingPunct="1"/>
            <a:r>
              <a:rPr lang="zh-TW" altLang="en-US" sz="1600" dirty="0"/>
              <a:t>澳債期貨</a:t>
            </a:r>
            <a:r>
              <a:rPr lang="en-US" altLang="zh-TW" sz="1600" dirty="0"/>
              <a:t>: +1000 lots</a:t>
            </a:r>
          </a:p>
          <a:p>
            <a:pPr algn="l" eaLnBrk="1" hangingPunct="1"/>
            <a:r>
              <a:rPr lang="en-US" altLang="zh-TW" sz="1600" dirty="0"/>
              <a:t>DV=-1.8MM TWD</a:t>
            </a:r>
          </a:p>
          <a:p>
            <a:pPr algn="l" eaLnBrk="1" hangingPunct="1"/>
            <a:endParaRPr lang="en-US" altLang="zh-TW" sz="1600" dirty="0"/>
          </a:p>
          <a:p>
            <a:pPr algn="l" eaLnBrk="1" hangingPunct="1"/>
            <a:r>
              <a:rPr lang="zh-TW" altLang="en-US" sz="1600" dirty="0"/>
              <a:t>台債</a:t>
            </a:r>
            <a:endParaRPr lang="en-US" altLang="zh-TW" sz="1600" dirty="0"/>
          </a:p>
          <a:p>
            <a:pPr algn="l" eaLnBrk="1" hangingPunct="1"/>
            <a:r>
              <a:rPr lang="en-US" altLang="zh-TW" sz="1600" dirty="0"/>
              <a:t>DV=-4.4MM TWD</a:t>
            </a:r>
          </a:p>
          <a:p>
            <a:pPr algn="l" eaLnBrk="1" hangingPunct="1"/>
            <a:endParaRPr lang="en-US" altLang="zh-TW" sz="1600" dirty="0"/>
          </a:p>
          <a:p>
            <a:pPr algn="l" eaLnBrk="1" hangingPunct="1"/>
            <a:r>
              <a:rPr lang="zh-TW" altLang="en-US" sz="1600" dirty="0"/>
              <a:t>台幣</a:t>
            </a:r>
            <a:r>
              <a:rPr lang="en-US" altLang="zh-TW" sz="1600" dirty="0"/>
              <a:t>IRS </a:t>
            </a:r>
          </a:p>
          <a:p>
            <a:pPr algn="l" eaLnBrk="1" hangingPunct="1"/>
            <a:r>
              <a:rPr lang="en-US" altLang="zh-TW" sz="1600" dirty="0"/>
              <a:t>DV= -1.8MM </a:t>
            </a:r>
          </a:p>
          <a:p>
            <a:pPr algn="l" eaLnBrk="1" hangingPunct="1"/>
            <a:r>
              <a:rPr lang="en-US" altLang="zh-TW" sz="1600" dirty="0"/>
              <a:t>(10Y=-4MM)</a:t>
            </a:r>
          </a:p>
          <a:p>
            <a:pPr algn="l" eaLnBrk="1" hangingPunct="1"/>
            <a:endParaRPr lang="en-US" altLang="zh-TW" sz="1600" dirty="0"/>
          </a:p>
          <a:p>
            <a:pPr algn="l" eaLnBrk="1" hangingPunct="1"/>
            <a:r>
              <a:rPr lang="en-US" altLang="zh-TW" sz="1600" dirty="0"/>
              <a:t>USDTWD FX Swap:</a:t>
            </a:r>
          </a:p>
          <a:p>
            <a:pPr algn="l" eaLnBrk="1" hangingPunct="1"/>
            <a:r>
              <a:rPr lang="en-US" altLang="zh-TW" sz="1600" dirty="0"/>
              <a:t>1Y S/B 500MM</a:t>
            </a:r>
          </a:p>
          <a:p>
            <a:pPr algn="l" eaLnBrk="1" hangingPunct="1"/>
            <a:endParaRPr lang="en-US" altLang="zh-TW" sz="1600" dirty="0"/>
          </a:p>
          <a:p>
            <a:pPr algn="l" eaLnBrk="1" hangingPunct="1"/>
            <a:endParaRPr lang="en-US" altLang="zh-TW" sz="1600" dirty="0"/>
          </a:p>
          <a:p>
            <a:pPr algn="l" eaLnBrk="1" hangingPunct="1"/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4209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FA426E-ECFD-4EE6-9A5D-CC210FC1F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台幣利率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C73795-8474-4A37-9C78-4D0B92157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7493" y="3982066"/>
            <a:ext cx="4694634" cy="2506982"/>
          </a:xfrm>
        </p:spPr>
        <p:txBody>
          <a:bodyPr/>
          <a:lstStyle/>
          <a:p>
            <a:r>
              <a:rPr lang="zh-TW" altLang="en-US" sz="1800" dirty="0"/>
              <a:t>今早</a:t>
            </a:r>
            <a:r>
              <a:rPr lang="en-US" altLang="zh-TW" sz="1800" dirty="0"/>
              <a:t>2Y yield-8bp</a:t>
            </a:r>
            <a:r>
              <a:rPr lang="zh-TW" altLang="en-US" sz="1800" dirty="0"/>
              <a:t>至</a:t>
            </a:r>
            <a:r>
              <a:rPr lang="en-US" altLang="zh-TW" sz="1800" dirty="0"/>
              <a:t>1.27</a:t>
            </a:r>
            <a:r>
              <a:rPr lang="zh-TW" altLang="en-US" sz="1800" dirty="0"/>
              <a:t>， </a:t>
            </a:r>
            <a:r>
              <a:rPr lang="en-US" altLang="zh-TW" sz="1800" dirty="0"/>
              <a:t>5Y yield</a:t>
            </a:r>
            <a:r>
              <a:rPr lang="zh-TW" altLang="en-US" sz="1800" dirty="0"/>
              <a:t> </a:t>
            </a:r>
            <a:r>
              <a:rPr lang="en-US" altLang="zh-TW" sz="1800" dirty="0"/>
              <a:t>-9bp</a:t>
            </a:r>
            <a:r>
              <a:rPr lang="zh-TW" altLang="en-US" sz="1800" dirty="0"/>
              <a:t>至</a:t>
            </a:r>
            <a:r>
              <a:rPr lang="en-US" altLang="zh-TW" sz="1800" dirty="0"/>
              <a:t>1.44</a:t>
            </a:r>
            <a:r>
              <a:rPr lang="zh-TW" altLang="en-US" sz="1800" dirty="0"/>
              <a:t>，</a:t>
            </a:r>
            <a:r>
              <a:rPr lang="en-US" altLang="zh-TW" sz="1800" dirty="0"/>
              <a:t>10Y yield</a:t>
            </a:r>
            <a:r>
              <a:rPr lang="zh-TW" altLang="en-US" sz="1800" dirty="0"/>
              <a:t> </a:t>
            </a:r>
            <a:r>
              <a:rPr lang="en-US" altLang="zh-TW" sz="1800" dirty="0"/>
              <a:t>-7bp</a:t>
            </a:r>
            <a:r>
              <a:rPr lang="zh-TW" altLang="en-US" sz="1800" dirty="0"/>
              <a:t>至</a:t>
            </a:r>
            <a:r>
              <a:rPr lang="en-US" altLang="zh-TW" sz="1800" dirty="0"/>
              <a:t>1.54</a:t>
            </a:r>
            <a:r>
              <a:rPr lang="zh-TW" altLang="en-US" sz="1800" dirty="0"/>
              <a:t>，</a:t>
            </a:r>
            <a:r>
              <a:rPr lang="en-US" altLang="zh-TW" sz="1800" dirty="0"/>
              <a:t>30Y yield</a:t>
            </a:r>
            <a:r>
              <a:rPr lang="zh-TW" altLang="en-US" sz="1800" dirty="0"/>
              <a:t> </a:t>
            </a:r>
            <a:r>
              <a:rPr lang="en-US" altLang="zh-TW" sz="1800" dirty="0"/>
              <a:t>-6bp</a:t>
            </a:r>
            <a:r>
              <a:rPr lang="zh-TW" altLang="en-US" sz="1800" dirty="0"/>
              <a:t>至</a:t>
            </a:r>
            <a:r>
              <a:rPr lang="en-US" altLang="zh-TW" sz="1800" dirty="0"/>
              <a:t>1.78 </a:t>
            </a:r>
            <a:r>
              <a:rPr lang="zh-TW" altLang="en-US" sz="1800" dirty="0"/>
              <a:t>。</a:t>
            </a:r>
            <a:endParaRPr lang="en-US" altLang="zh-TW" sz="1800" dirty="0"/>
          </a:p>
          <a:p>
            <a:r>
              <a:rPr lang="en-US" altLang="zh-TW" sz="1800" dirty="0"/>
              <a:t>5Y IRS</a:t>
            </a:r>
            <a:r>
              <a:rPr lang="zh-TW" altLang="en-US" sz="1800" dirty="0"/>
              <a:t> </a:t>
            </a:r>
            <a:r>
              <a:rPr lang="en-US" altLang="zh-TW" sz="1800" dirty="0"/>
              <a:t>-19bp@1.64</a:t>
            </a:r>
            <a:r>
              <a:rPr lang="zh-TW" altLang="en-US" sz="1800" dirty="0"/>
              <a:t>， </a:t>
            </a:r>
            <a:r>
              <a:rPr lang="en-US" altLang="zh-TW" sz="1800" dirty="0"/>
              <a:t>5X10</a:t>
            </a:r>
            <a:r>
              <a:rPr lang="zh-TW" altLang="en-US" sz="1800" dirty="0"/>
              <a:t> </a:t>
            </a:r>
            <a:r>
              <a:rPr lang="en-US" altLang="zh-TW" sz="1800" dirty="0"/>
              <a:t>-5bp @35bp</a:t>
            </a:r>
            <a:r>
              <a:rPr lang="zh-TW" altLang="en-US" sz="1800" dirty="0"/>
              <a:t>，</a:t>
            </a:r>
            <a:r>
              <a:rPr lang="en-US" altLang="zh-TW" sz="1800" dirty="0"/>
              <a:t>10Y </a:t>
            </a:r>
            <a:r>
              <a:rPr lang="zh-TW" altLang="en-US" sz="1800" dirty="0"/>
              <a:t>中價</a:t>
            </a:r>
            <a:r>
              <a:rPr lang="en-US" altLang="zh-TW" sz="1800" dirty="0"/>
              <a:t>level -22bp @2.0</a:t>
            </a:r>
          </a:p>
          <a:p>
            <a:r>
              <a:rPr lang="zh-TW" altLang="en-US" sz="1800" dirty="0"/>
              <a:t>策略</a:t>
            </a:r>
            <a:r>
              <a:rPr lang="en-US" altLang="zh-TW" sz="1800" dirty="0"/>
              <a:t>:</a:t>
            </a:r>
            <a:r>
              <a:rPr lang="zh-TW" altLang="en-US" sz="1800" dirty="0"/>
              <a:t> 關稅政策將對台灣經濟產生重大衝擊，策略持續偏收</a:t>
            </a:r>
            <a:r>
              <a:rPr lang="en-US" altLang="zh-TW" sz="1800" dirty="0"/>
              <a:t> IRS</a:t>
            </a:r>
            <a:endParaRPr lang="zh-TW" altLang="en-US" sz="1800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A59C3BE-AD0E-4E84-9DCB-DC766AC3F339}"/>
              </a:ext>
            </a:extLst>
          </p:cNvPr>
          <p:cNvSpPr txBox="1"/>
          <p:nvPr/>
        </p:nvSpPr>
        <p:spPr bwMode="auto">
          <a:xfrm>
            <a:off x="-880" y="968988"/>
            <a:ext cx="122413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台債走勢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40ACF46-F1EC-4184-9318-1CEFC84E6081}"/>
              </a:ext>
            </a:extLst>
          </p:cNvPr>
          <p:cNvSpPr txBox="1"/>
          <p:nvPr/>
        </p:nvSpPr>
        <p:spPr bwMode="auto">
          <a:xfrm>
            <a:off x="4711874" y="979753"/>
            <a:ext cx="144430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台債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IRS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走勢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FD87BE2-B12E-4DDE-9015-80D0EAE059DA}"/>
              </a:ext>
            </a:extLst>
          </p:cNvPr>
          <p:cNvSpPr txBox="1"/>
          <p:nvPr/>
        </p:nvSpPr>
        <p:spPr bwMode="auto">
          <a:xfrm>
            <a:off x="4711874" y="3815565"/>
            <a:ext cx="19262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台債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IRS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 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5X10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走勢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F25395-01EB-72B6-2D19-1CC24009F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2" y="1318307"/>
            <a:ext cx="4489144" cy="249124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D26C29B-AE79-F706-5D07-C9963A0B1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7138" y="1318307"/>
            <a:ext cx="4463600" cy="249124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70C1440B-7AE9-7BEF-C7DF-50DED4011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138" y="4160131"/>
            <a:ext cx="4477708" cy="250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7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C7965D-F437-4850-B026-B74A189E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USD</a:t>
            </a:r>
            <a:r>
              <a:rPr lang="zh-TW" altLang="en-US" dirty="0"/>
              <a:t> </a:t>
            </a:r>
            <a:r>
              <a:rPr lang="en-US" altLang="zh-TW" dirty="0"/>
              <a:t>Rate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D7A7E2-9C4F-4897-9105-F08C2691C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1938" y="3825744"/>
            <a:ext cx="4705946" cy="2611557"/>
          </a:xfrm>
        </p:spPr>
        <p:txBody>
          <a:bodyPr/>
          <a:lstStyle/>
          <a:p>
            <a:r>
              <a:rPr lang="zh-TW" altLang="en-US" sz="1800" dirty="0"/>
              <a:t>上週美債 </a:t>
            </a:r>
            <a:r>
              <a:rPr lang="en-US" altLang="zh-TW" sz="1800" dirty="0"/>
              <a:t>-21~-28bp</a:t>
            </a:r>
            <a:r>
              <a:rPr lang="zh-TW" altLang="en-US" sz="1800" dirty="0"/>
              <a:t>，</a:t>
            </a:r>
            <a:r>
              <a:rPr lang="en-US" altLang="zh-TW" sz="1800" dirty="0"/>
              <a:t>belly</a:t>
            </a:r>
            <a:r>
              <a:rPr lang="zh-TW" altLang="en-US" sz="1800" dirty="0"/>
              <a:t>部分下跌幅度最大。</a:t>
            </a:r>
            <a:endParaRPr lang="en-US" altLang="zh-TW" sz="1800" dirty="0"/>
          </a:p>
          <a:p>
            <a:r>
              <a:rPr lang="zh-TW" altLang="en-US" sz="1800" dirty="0"/>
              <a:t>上週三川普宣布超乎市場預期的關稅政策，引發美股重挫，美債殖利率亦直接跌破前波區間低點，十年美債上週五最低跌至</a:t>
            </a:r>
            <a:r>
              <a:rPr lang="en-US" altLang="zh-TW" sz="1800" dirty="0"/>
              <a:t>3.85%</a:t>
            </a:r>
            <a:r>
              <a:rPr lang="zh-TW" altLang="en-US" sz="1800" dirty="0"/>
              <a:t>，惟收盤再回升至接近</a:t>
            </a:r>
            <a:r>
              <a:rPr lang="en-US" altLang="zh-TW" sz="1800" dirty="0"/>
              <a:t>4%</a:t>
            </a:r>
            <a:r>
              <a:rPr lang="zh-TW" altLang="en-US" sz="1800" dirty="0"/>
              <a:t>。目前市場已反映關稅政策將使國際經濟陷入衰退，若川普關稅政策後續若無其他協商空間，預期美債殖利率仍將進一步下跌。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B8BA604-D8B8-4B32-A931-F13B3E001EC2}"/>
              </a:ext>
            </a:extLst>
          </p:cNvPr>
          <p:cNvSpPr txBox="1"/>
          <p:nvPr/>
        </p:nvSpPr>
        <p:spPr bwMode="auto">
          <a:xfrm>
            <a:off x="179512" y="996408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FOMC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Decision Expectations 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02D209F-9D52-46CA-BE2B-F72048633720}"/>
              </a:ext>
            </a:extLst>
          </p:cNvPr>
          <p:cNvSpPr txBox="1"/>
          <p:nvPr/>
        </p:nvSpPr>
        <p:spPr bwMode="auto">
          <a:xfrm>
            <a:off x="4599236" y="948236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 10Y yield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D88C592-5016-4598-88EA-877D1865EF9B}"/>
              </a:ext>
            </a:extLst>
          </p:cNvPr>
          <p:cNvSpPr txBox="1"/>
          <p:nvPr/>
        </p:nvSpPr>
        <p:spPr bwMode="auto">
          <a:xfrm>
            <a:off x="4542235" y="3691771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Term Premium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0ADACBB-FEA1-D948-95DF-D22FECC02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0208"/>
            <a:ext cx="4499994" cy="232571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50B0289-6041-D7E7-2E2C-FD4588876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6" y="1350945"/>
            <a:ext cx="4392490" cy="233498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D2304542-4674-8C0C-E465-342F313738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006" y="4030325"/>
            <a:ext cx="4392490" cy="257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2795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C7C1BB-1DD7-4AF8-8840-7A80C3FAF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USDTWD Swap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32579E-73EC-4934-A426-0FC04BC24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540503"/>
            <a:ext cx="8686800" cy="1631062"/>
          </a:xfrm>
        </p:spPr>
        <p:txBody>
          <a:bodyPr/>
          <a:lstStyle/>
          <a:p>
            <a:r>
              <a:rPr lang="zh-TW" altLang="en-US" sz="1800" dirty="0"/>
              <a:t>今早美金</a:t>
            </a:r>
            <a:r>
              <a:rPr lang="en-US" altLang="zh-TW" sz="1800" dirty="0"/>
              <a:t>1Y</a:t>
            </a:r>
            <a:r>
              <a:rPr lang="zh-TW" altLang="en-US" sz="1800" dirty="0"/>
              <a:t> </a:t>
            </a:r>
            <a:r>
              <a:rPr lang="en-US" altLang="zh-TW" sz="1800" dirty="0"/>
              <a:t>IRS</a:t>
            </a:r>
            <a:r>
              <a:rPr lang="zh-TW" altLang="en-US" sz="1800" dirty="0"/>
              <a:t>約在</a:t>
            </a:r>
            <a:r>
              <a:rPr lang="en-US" altLang="zh-TW" sz="1800" dirty="0"/>
              <a:t>3.65</a:t>
            </a:r>
            <a:r>
              <a:rPr lang="zh-TW" altLang="en-US" sz="1800" dirty="0"/>
              <a:t>，利率較上週</a:t>
            </a:r>
            <a:r>
              <a:rPr lang="en-US" altLang="zh-TW" sz="1800" dirty="0"/>
              <a:t>-33bp</a:t>
            </a:r>
            <a:r>
              <a:rPr lang="zh-TW" altLang="en-US" sz="1800" dirty="0"/>
              <a:t>，</a:t>
            </a:r>
            <a:r>
              <a:rPr lang="en-US" altLang="zh-TW" sz="1800" dirty="0"/>
              <a:t>1Y</a:t>
            </a:r>
            <a:r>
              <a:rPr lang="zh-TW" altLang="en-US" sz="1800" dirty="0"/>
              <a:t> </a:t>
            </a:r>
            <a:r>
              <a:rPr lang="en-US" altLang="zh-TW" sz="1800" dirty="0"/>
              <a:t>USDTWD</a:t>
            </a:r>
            <a:r>
              <a:rPr lang="zh-TW" altLang="en-US" sz="1800" dirty="0"/>
              <a:t> </a:t>
            </a:r>
            <a:r>
              <a:rPr lang="en-US" altLang="zh-TW" sz="1800" dirty="0"/>
              <a:t>swap point</a:t>
            </a:r>
            <a:r>
              <a:rPr lang="zh-TW" altLang="en-US" sz="1800" dirty="0"/>
              <a:t>中價</a:t>
            </a:r>
            <a:r>
              <a:rPr lang="en-US" altLang="zh-TW" sz="1800" dirty="0"/>
              <a:t> </a:t>
            </a:r>
            <a:r>
              <a:rPr lang="zh-TW" altLang="en-US" sz="1800" dirty="0"/>
              <a:t>約在</a:t>
            </a:r>
            <a:r>
              <a:rPr lang="en-US" altLang="zh-TW" sz="1800" dirty="0"/>
              <a:t>-830</a:t>
            </a:r>
            <a:r>
              <a:rPr lang="zh-TW" altLang="en-US" sz="1800" dirty="0"/>
              <a:t>水位，</a:t>
            </a:r>
            <a:r>
              <a:rPr lang="en-US" altLang="zh-TW" sz="1800" dirty="0"/>
              <a:t>1Y</a:t>
            </a:r>
            <a:r>
              <a:rPr lang="zh-TW" altLang="en-US" sz="1800" dirty="0"/>
              <a:t> </a:t>
            </a:r>
            <a:r>
              <a:rPr lang="en-US" altLang="zh-TW" sz="1800" dirty="0"/>
              <a:t>implied</a:t>
            </a:r>
            <a:r>
              <a:rPr lang="zh-TW" altLang="en-US" sz="1800" dirty="0"/>
              <a:t>台幣利率跌至</a:t>
            </a:r>
            <a:r>
              <a:rPr lang="en-US" altLang="zh-TW" sz="1800" dirty="0"/>
              <a:t>1.1%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r>
              <a:rPr lang="zh-TW" altLang="en-US" sz="1800" dirty="0"/>
              <a:t>市場持續</a:t>
            </a:r>
            <a:r>
              <a:rPr lang="en-US" altLang="zh-TW" sz="1800" dirty="0"/>
              <a:t>price in </a:t>
            </a:r>
            <a:r>
              <a:rPr lang="zh-TW" altLang="en-US" sz="1800" dirty="0"/>
              <a:t>衰退及</a:t>
            </a:r>
            <a:r>
              <a:rPr lang="en-US" altLang="zh-TW" sz="1800" dirty="0"/>
              <a:t>FED</a:t>
            </a:r>
            <a:r>
              <a:rPr lang="zh-TW" altLang="en-US" sz="1800" dirty="0"/>
              <a:t>降息機率，</a:t>
            </a:r>
            <a:r>
              <a:rPr lang="en-US" altLang="zh-TW" sz="1800" dirty="0" err="1"/>
              <a:t>fx</a:t>
            </a:r>
            <a:r>
              <a:rPr lang="en-US" altLang="zh-TW" sz="1800" dirty="0"/>
              <a:t> swap</a:t>
            </a:r>
            <a:r>
              <a:rPr lang="zh-TW" altLang="en-US" sz="1800" dirty="0"/>
              <a:t> </a:t>
            </a:r>
            <a:r>
              <a:rPr lang="en-US" altLang="zh-TW" sz="1800" dirty="0"/>
              <a:t>point</a:t>
            </a:r>
            <a:r>
              <a:rPr lang="zh-TW" altLang="en-US" sz="1800" dirty="0"/>
              <a:t>趨勢偏上行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8FB3AB80-FA3E-4ACC-A33E-CD00FDDCD235}"/>
              </a:ext>
            </a:extLst>
          </p:cNvPr>
          <p:cNvSpPr txBox="1"/>
          <p:nvPr/>
        </p:nvSpPr>
        <p:spPr bwMode="auto">
          <a:xfrm>
            <a:off x="4716016" y="969787"/>
            <a:ext cx="33843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Implied TWD 1Y vs 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央行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NCD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1Y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887D0D42-3385-44FA-A33C-CF81E2379E40}"/>
              </a:ext>
            </a:extLst>
          </p:cNvPr>
          <p:cNvSpPr txBox="1"/>
          <p:nvPr/>
        </p:nvSpPr>
        <p:spPr bwMode="auto">
          <a:xfrm>
            <a:off x="0" y="990932"/>
            <a:ext cx="45720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USDTWD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swap point 1Y vs  USDTWD CCS</a:t>
            </a:r>
            <a:r>
              <a:rPr kumimoji="1" lang="zh-TW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</a:t>
            </a:r>
            <a:r>
              <a:rPr kumimoji="1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1Y</a:t>
            </a:r>
            <a:endParaRPr kumimoji="1" lang="zh-TW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EF1C2D04-AF27-FBBA-1CD2-B1F4BAA17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1329486"/>
            <a:ext cx="4300761" cy="312867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EDEE5C0-B59E-A0C6-04B7-7E9D93215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03" y="1308342"/>
            <a:ext cx="4353824" cy="314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370183"/>
      </p:ext>
    </p:extLst>
  </p:cSld>
  <p:clrMapOvr>
    <a:masterClrMapping/>
  </p:clrMapOvr>
</p:sld>
</file>

<file path=ppt/theme/theme1.xml><?xml version="1.0" encoding="utf-8"?>
<a:theme xmlns:a="http://schemas.openxmlformats.org/drawingml/2006/main" name="3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1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7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  <a:ea typeface="+mn-ea"/>
          </a:defRPr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  <a:ea typeface="+mn-ea"/>
          </a:defRPr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 2007 - 2010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 2007 - 2010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 2007 - 2010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151602</TotalTime>
  <Words>2160</Words>
  <Application>Microsoft Office PowerPoint</Application>
  <PresentationFormat>如螢幕大小 (4:3)</PresentationFormat>
  <Paragraphs>518</Paragraphs>
  <Slides>14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8</vt:i4>
      </vt:variant>
      <vt:variant>
        <vt:lpstr>投影片標題</vt:lpstr>
      </vt:variant>
      <vt:variant>
        <vt:i4>14</vt:i4>
      </vt:variant>
    </vt:vector>
  </HeadingPairs>
  <TitlesOfParts>
    <vt:vector size="33" baseType="lpstr">
      <vt:lpstr>Arial Unicode MS</vt:lpstr>
      <vt:lpstr>Microsoft JhengHei UI</vt:lpstr>
      <vt:lpstr>細明體</vt:lpstr>
      <vt:lpstr>微軟正黑體</vt:lpstr>
      <vt:lpstr>新細明體</vt:lpstr>
      <vt:lpstr>標楷體</vt:lpstr>
      <vt:lpstr>Arial</vt:lpstr>
      <vt:lpstr>Arial Narrow</vt:lpstr>
      <vt:lpstr>Calibri</vt:lpstr>
      <vt:lpstr>Perpetua</vt:lpstr>
      <vt:lpstr>Wingdings</vt:lpstr>
      <vt:lpstr>3_自訂設計</vt:lpstr>
      <vt:lpstr>4_自訂設計</vt:lpstr>
      <vt:lpstr>自訂設計</vt:lpstr>
      <vt:lpstr>6_自訂設計</vt:lpstr>
      <vt:lpstr>1_自訂設計</vt:lpstr>
      <vt:lpstr>7_自訂設計</vt:lpstr>
      <vt:lpstr>5_自訂設計</vt:lpstr>
      <vt:lpstr>8_自訂設計</vt:lpstr>
      <vt:lpstr>PowerPoint 簡報</vt:lpstr>
      <vt:lpstr>外匯交易部- FX View</vt:lpstr>
      <vt:lpstr>外匯交易部- FX View</vt:lpstr>
      <vt:lpstr>損益及部位概況</vt:lpstr>
      <vt:lpstr>利率交易部損益及部位概況</vt:lpstr>
      <vt:lpstr>部位及交易員損益</vt:lpstr>
      <vt:lpstr>台幣利率</vt:lpstr>
      <vt:lpstr>USD Rate</vt:lpstr>
      <vt:lpstr>USDTWD Swap</vt:lpstr>
      <vt:lpstr>CNY Bond</vt:lpstr>
      <vt:lpstr>Credit</vt:lpstr>
      <vt:lpstr>PowerPoint 簡報</vt:lpstr>
      <vt:lpstr>股票市場訊息與交易策略</vt:lpstr>
      <vt:lpstr>CB市場訊息與交易策略</vt:lpstr>
    </vt:vector>
  </TitlesOfParts>
  <Company>tsb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870705</dc:creator>
  <cp:lastModifiedBy>周伯彥</cp:lastModifiedBy>
  <cp:revision>5872</cp:revision>
  <cp:lastPrinted>2018-03-22T00:06:27Z</cp:lastPrinted>
  <dcterms:created xsi:type="dcterms:W3CDTF">2004-04-09T03:27:04Z</dcterms:created>
  <dcterms:modified xsi:type="dcterms:W3CDTF">2025-04-07T04:55:45Z</dcterms:modified>
</cp:coreProperties>
</file>